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7" r:id="rId2"/>
    <p:sldId id="287" r:id="rId3"/>
    <p:sldId id="294" r:id="rId4"/>
    <p:sldId id="285" r:id="rId5"/>
    <p:sldId id="286" r:id="rId6"/>
    <p:sldId id="289" r:id="rId7"/>
    <p:sldId id="298" r:id="rId8"/>
    <p:sldId id="299" r:id="rId9"/>
    <p:sldId id="295" r:id="rId10"/>
    <p:sldId id="290" r:id="rId11"/>
    <p:sldId id="296" r:id="rId12"/>
    <p:sldId id="262" r:id="rId13"/>
    <p:sldId id="297" r:id="rId14"/>
    <p:sldId id="292" r:id="rId15"/>
    <p:sldId id="293" r:id="rId16"/>
    <p:sldId id="300" r:id="rId17"/>
    <p:sldId id="301" r:id="rId18"/>
    <p:sldId id="302" r:id="rId19"/>
    <p:sldId id="303" r:id="rId20"/>
    <p:sldId id="273" r:id="rId21"/>
    <p:sldId id="284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2734" autoAdjust="0"/>
  </p:normalViewPr>
  <p:slideViewPr>
    <p:cSldViewPr snapToGrid="0" snapToObjects="1">
      <p:cViewPr varScale="1">
        <p:scale>
          <a:sx n="61" d="100"/>
          <a:sy n="61" d="100"/>
        </p:scale>
        <p:origin x="-162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1F2E8-B2B0-0047-A630-5036FB7BC153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7260C-95DC-194B-88B2-0B241DEC43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24522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Ky</a:t>
            </a:r>
            <a:r>
              <a:rPr lang="en-US" dirty="0" smtClean="0"/>
              <a:t> </a:t>
            </a:r>
            <a:r>
              <a:rPr lang="en-US" dirty="0" err="1" smtClean="0"/>
              <a:t>kurs</a:t>
            </a:r>
            <a:r>
              <a:rPr lang="en-US" dirty="0" smtClean="0"/>
              <a:t> </a:t>
            </a:r>
            <a:r>
              <a:rPr lang="en-US" dirty="0" err="1" smtClean="0"/>
              <a:t>përmban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kombinim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prezantimeve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ushtrimeve</a:t>
            </a:r>
            <a:r>
              <a:rPr lang="en-US" dirty="0" smtClean="0"/>
              <a:t> </a:t>
            </a:r>
            <a:r>
              <a:rPr lang="en-US" dirty="0" err="1" smtClean="0"/>
              <a:t>bazuar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skenar</a:t>
            </a:r>
            <a:r>
              <a:rPr lang="en-US" baseline="0" dirty="0" smtClean="0"/>
              <a:t>.  Ai </a:t>
            </a:r>
            <a:r>
              <a:rPr lang="en-US" baseline="0" dirty="0" err="1" smtClean="0"/>
              <a:t>është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strukturuar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mënyrë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rezultat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kërkesave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marra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gjatë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kursit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bazë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shumë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informacion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çështje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kriminalistikën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dixhitale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Ky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kurs</a:t>
            </a:r>
            <a:r>
              <a:rPr lang="en-US" baseline="0" dirty="0" smtClean="0"/>
              <a:t> do </a:t>
            </a:r>
            <a:r>
              <a:rPr lang="en-US" baseline="0" dirty="0" err="1" smtClean="0"/>
              <a:t>t’ju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mundësojë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pjesëmarrësve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jo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vetëm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dëgjojnë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ekspertët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dhënien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informacionit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gjithashtu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punojnë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hetim</a:t>
            </a:r>
            <a:r>
              <a:rPr lang="en-US" baseline="0" dirty="0" smtClean="0"/>
              <a:t>, duke </a:t>
            </a:r>
            <a:r>
              <a:rPr lang="en-US" baseline="0" dirty="0" err="1" smtClean="0"/>
              <a:t>punuar</a:t>
            </a:r>
            <a:r>
              <a:rPr lang="en-US" baseline="0" dirty="0" smtClean="0"/>
              <a:t> me </a:t>
            </a:r>
            <a:r>
              <a:rPr lang="en-US" baseline="0" dirty="0" err="1" smtClean="0"/>
              <a:t>informacionin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do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jepet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gjatë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kursit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359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52EBE0-3DD0-7944-A606-4545E9B30F53}" type="slidenum">
              <a:rPr lang="en-GB"/>
              <a:pPr/>
              <a:t>19</a:t>
            </a:fld>
            <a:endParaRPr lang="en-GB"/>
          </a:p>
        </p:txBody>
      </p:sp>
      <p:sp>
        <p:nvSpPr>
          <p:cNvPr id="23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3875C-D206-EB44-B59F-1EDFAD2C5F06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55775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Trajnim</a:t>
            </a:r>
            <a:r>
              <a:rPr lang="en-US" dirty="0"/>
              <a:t> i </a:t>
            </a:r>
            <a:r>
              <a:rPr lang="en-US" dirty="0" err="1"/>
              <a:t>Përparuar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Krimin</a:t>
            </a:r>
            <a:r>
              <a:rPr lang="en-US" dirty="0"/>
              <a:t> </a:t>
            </a:r>
            <a:r>
              <a:rPr lang="en-US" dirty="0" err="1"/>
              <a:t>Kibernetik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Gjyqtarët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Prokurorët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16724"/>
            <a:ext cx="6400800" cy="1222075"/>
          </a:xfrm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Sesioni</a:t>
            </a:r>
            <a:r>
              <a:rPr lang="en-US" dirty="0" smtClean="0">
                <a:solidFill>
                  <a:schemeClr val="tx1"/>
                </a:solidFill>
              </a:rPr>
              <a:t> 1.1.</a:t>
            </a:r>
            <a:r>
              <a:rPr lang="en-US" dirty="0">
                <a:solidFill>
                  <a:schemeClr val="tx1"/>
                </a:solidFill>
              </a:rPr>
              <a:t>1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dirty="0" err="1" smtClean="0">
                <a:solidFill>
                  <a:schemeClr val="tx1"/>
                </a:solidFill>
              </a:rPr>
              <a:t>Hapja</a:t>
            </a:r>
            <a:r>
              <a:rPr lang="en-US" dirty="0" smtClean="0">
                <a:solidFill>
                  <a:schemeClr val="tx1"/>
                </a:solidFill>
              </a:rPr>
              <a:t> e </a:t>
            </a:r>
            <a:r>
              <a:rPr lang="en-US" dirty="0" err="1" smtClean="0">
                <a:solidFill>
                  <a:schemeClr val="tx1"/>
                </a:solidFill>
              </a:rPr>
              <a:t>Kursit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CO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650" y="552450"/>
            <a:ext cx="6108700" cy="1104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50877"/>
          </a:xfrm>
        </p:spPr>
        <p:txBody>
          <a:bodyPr/>
          <a:lstStyle/>
          <a:p>
            <a:r>
              <a:rPr lang="en-US" b="1" dirty="0" err="1" smtClean="0"/>
              <a:t>Synimi</a:t>
            </a:r>
            <a:r>
              <a:rPr lang="en-US" b="1" dirty="0" smtClean="0"/>
              <a:t> i </a:t>
            </a:r>
            <a:r>
              <a:rPr lang="en-US" b="1" dirty="0" err="1" smtClean="0"/>
              <a:t>Kursit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962"/>
            <a:ext cx="8229600" cy="5363849"/>
          </a:xfrm>
        </p:spPr>
        <p:txBody>
          <a:bodyPr>
            <a:normAutofit lnSpcReduction="10000"/>
          </a:bodyPr>
          <a:lstStyle/>
          <a:p>
            <a:pPr algn="just"/>
            <a:r>
              <a:rPr lang="en-GB" sz="3600" dirty="0" err="1"/>
              <a:t>Synimi</a:t>
            </a:r>
            <a:r>
              <a:rPr lang="en-GB" sz="3600" dirty="0"/>
              <a:t> i </a:t>
            </a:r>
            <a:r>
              <a:rPr lang="en-GB" sz="3600" dirty="0" err="1"/>
              <a:t>kursit</a:t>
            </a:r>
            <a:r>
              <a:rPr lang="en-GB" sz="3600" dirty="0"/>
              <a:t> </a:t>
            </a:r>
            <a:r>
              <a:rPr lang="en-GB" sz="3600" dirty="0" err="1" smtClean="0"/>
              <a:t>është</a:t>
            </a:r>
            <a:r>
              <a:rPr lang="en-GB" sz="3600" dirty="0" smtClean="0"/>
              <a:t> </a:t>
            </a:r>
            <a:r>
              <a:rPr lang="en-GB" sz="3600" dirty="0" err="1" smtClean="0"/>
              <a:t>të</a:t>
            </a:r>
            <a:r>
              <a:rPr lang="en-GB" sz="3600" dirty="0" smtClean="0"/>
              <a:t> </a:t>
            </a:r>
            <a:r>
              <a:rPr lang="en-GB" sz="3600" dirty="0" err="1" smtClean="0"/>
              <a:t>ofrojë</a:t>
            </a:r>
            <a:r>
              <a:rPr lang="en-GB" sz="3600" dirty="0" smtClean="0"/>
              <a:t> </a:t>
            </a:r>
            <a:r>
              <a:rPr lang="en-GB" sz="3600" dirty="0" err="1"/>
              <a:t>njohuri</a:t>
            </a:r>
            <a:r>
              <a:rPr lang="en-GB" sz="3600" dirty="0"/>
              <a:t> </a:t>
            </a:r>
            <a:r>
              <a:rPr lang="en-GB" sz="3600" dirty="0" err="1"/>
              <a:t>dhe</a:t>
            </a:r>
            <a:r>
              <a:rPr lang="en-GB" sz="3600" dirty="0"/>
              <a:t> </a:t>
            </a:r>
            <a:r>
              <a:rPr lang="en-GB" sz="3600" dirty="0" err="1" smtClean="0"/>
              <a:t>aftësi</a:t>
            </a:r>
            <a:r>
              <a:rPr lang="en-GB" sz="3600" dirty="0" smtClean="0"/>
              <a:t> </a:t>
            </a:r>
            <a:r>
              <a:rPr lang="en-GB" sz="3600" dirty="0" err="1" smtClean="0"/>
              <a:t>për</a:t>
            </a:r>
            <a:r>
              <a:rPr lang="en-GB" sz="3600" dirty="0" smtClean="0"/>
              <a:t> </a:t>
            </a:r>
            <a:r>
              <a:rPr lang="en-GB" sz="3600" dirty="0" err="1"/>
              <a:t>t’ju</a:t>
            </a:r>
            <a:r>
              <a:rPr lang="en-GB" sz="3600" dirty="0"/>
              <a:t> </a:t>
            </a:r>
            <a:r>
              <a:rPr lang="en-GB" sz="3600" dirty="0" err="1" smtClean="0"/>
              <a:t>mundësuar</a:t>
            </a:r>
            <a:r>
              <a:rPr lang="en-GB" sz="3600" dirty="0" smtClean="0"/>
              <a:t> </a:t>
            </a:r>
            <a:r>
              <a:rPr lang="en-GB" sz="3600" dirty="0" err="1" smtClean="0"/>
              <a:t>gjyqtarëve</a:t>
            </a:r>
            <a:r>
              <a:rPr lang="en-GB" sz="3600" dirty="0" smtClean="0"/>
              <a:t> </a:t>
            </a:r>
            <a:r>
              <a:rPr lang="en-GB" sz="3600" dirty="0" err="1"/>
              <a:t>dhe</a:t>
            </a:r>
            <a:r>
              <a:rPr lang="en-GB" sz="3600" dirty="0"/>
              <a:t> </a:t>
            </a:r>
            <a:r>
              <a:rPr lang="en-GB" sz="3600" dirty="0" err="1" smtClean="0"/>
              <a:t>prokurorëve</a:t>
            </a:r>
            <a:r>
              <a:rPr lang="en-GB" sz="3600" dirty="0" smtClean="0"/>
              <a:t> </a:t>
            </a:r>
            <a:r>
              <a:rPr lang="en-GB" sz="3600" dirty="0" err="1" smtClean="0"/>
              <a:t>të</a:t>
            </a:r>
            <a:r>
              <a:rPr lang="en-GB" sz="3600" dirty="0" smtClean="0"/>
              <a:t> </a:t>
            </a:r>
            <a:r>
              <a:rPr lang="en-GB" sz="3600" dirty="0" err="1" smtClean="0"/>
              <a:t>përmbushin</a:t>
            </a:r>
            <a:r>
              <a:rPr lang="en-GB" sz="3600" dirty="0" smtClean="0"/>
              <a:t> </a:t>
            </a:r>
            <a:r>
              <a:rPr lang="en-GB" sz="3600" dirty="0" err="1"/>
              <a:t>rolet</a:t>
            </a:r>
            <a:r>
              <a:rPr lang="en-GB" sz="3600" dirty="0"/>
              <a:t> e tyre </a:t>
            </a:r>
            <a:r>
              <a:rPr lang="en-GB" sz="3600" dirty="0" err="1" smtClean="0"/>
              <a:t>në</a:t>
            </a:r>
            <a:r>
              <a:rPr lang="en-GB" sz="3600" dirty="0" smtClean="0"/>
              <a:t> </a:t>
            </a:r>
            <a:r>
              <a:rPr lang="en-GB" sz="3600" dirty="0" err="1"/>
              <a:t>lidhje</a:t>
            </a:r>
            <a:r>
              <a:rPr lang="en-GB" sz="3600" dirty="0"/>
              <a:t> me </a:t>
            </a:r>
            <a:r>
              <a:rPr lang="en-GB" sz="3600" dirty="0" err="1"/>
              <a:t>hetimet</a:t>
            </a:r>
            <a:r>
              <a:rPr lang="en-GB" sz="3600" dirty="0"/>
              <a:t> </a:t>
            </a:r>
            <a:r>
              <a:rPr lang="en-GB" sz="3600" dirty="0" err="1" smtClean="0"/>
              <a:t>për</a:t>
            </a:r>
            <a:r>
              <a:rPr lang="en-GB" sz="3600" dirty="0" smtClean="0"/>
              <a:t> </a:t>
            </a:r>
            <a:r>
              <a:rPr lang="en-GB" sz="3600" dirty="0" err="1"/>
              <a:t>krimin</a:t>
            </a:r>
            <a:r>
              <a:rPr lang="en-GB" sz="3600" dirty="0"/>
              <a:t> </a:t>
            </a:r>
            <a:r>
              <a:rPr lang="en-GB" sz="3600" dirty="0" err="1"/>
              <a:t>kibernetik</a:t>
            </a:r>
            <a:r>
              <a:rPr lang="en-US" sz="3600" dirty="0" smtClean="0"/>
              <a:t>.  </a:t>
            </a:r>
          </a:p>
          <a:p>
            <a:pPr algn="just"/>
            <a:r>
              <a:rPr lang="en-GB" sz="3600" dirty="0" err="1"/>
              <a:t>Ky</a:t>
            </a:r>
            <a:r>
              <a:rPr lang="en-GB" sz="3600" dirty="0"/>
              <a:t> </a:t>
            </a:r>
            <a:r>
              <a:rPr lang="en-GB" sz="3600" dirty="0" err="1"/>
              <a:t>kurs</a:t>
            </a:r>
            <a:r>
              <a:rPr lang="en-GB" sz="3600" dirty="0"/>
              <a:t> </a:t>
            </a:r>
            <a:r>
              <a:rPr lang="en-GB" sz="3600" dirty="0" err="1" smtClean="0"/>
              <a:t>është</a:t>
            </a:r>
            <a:r>
              <a:rPr lang="en-GB" sz="3600" dirty="0" smtClean="0"/>
              <a:t> </a:t>
            </a:r>
            <a:r>
              <a:rPr lang="en-GB" sz="3600" dirty="0" err="1"/>
              <a:t>hartuar</a:t>
            </a:r>
            <a:r>
              <a:rPr lang="en-GB" sz="3600" dirty="0"/>
              <a:t> </a:t>
            </a:r>
            <a:r>
              <a:rPr lang="en-GB" sz="3600" dirty="0" err="1" smtClean="0"/>
              <a:t>të</a:t>
            </a:r>
            <a:r>
              <a:rPr lang="en-GB" sz="3600" dirty="0" smtClean="0"/>
              <a:t> </a:t>
            </a:r>
            <a:r>
              <a:rPr lang="en-GB" sz="3600" dirty="0" err="1"/>
              <a:t>bazohet</a:t>
            </a:r>
            <a:r>
              <a:rPr lang="en-GB" sz="3600" dirty="0"/>
              <a:t> </a:t>
            </a:r>
            <a:r>
              <a:rPr lang="en-GB" sz="3600" dirty="0" err="1"/>
              <a:t>mbi</a:t>
            </a:r>
            <a:r>
              <a:rPr lang="en-GB" sz="3600" dirty="0"/>
              <a:t> </a:t>
            </a:r>
            <a:r>
              <a:rPr lang="en-GB" sz="3600" dirty="0" err="1"/>
              <a:t>rezultatet</a:t>
            </a:r>
            <a:r>
              <a:rPr lang="en-GB" sz="3600" dirty="0"/>
              <a:t> e </a:t>
            </a:r>
            <a:r>
              <a:rPr lang="en-GB" sz="3600" dirty="0" err="1"/>
              <a:t>kursit</a:t>
            </a:r>
            <a:r>
              <a:rPr lang="en-GB" sz="3600" dirty="0"/>
              <a:t> </a:t>
            </a:r>
            <a:r>
              <a:rPr lang="en-GB" sz="3600" dirty="0" err="1" smtClean="0"/>
              <a:t>bazë</a:t>
            </a:r>
            <a:r>
              <a:rPr lang="en-GB" sz="3600" dirty="0" smtClean="0"/>
              <a:t> </a:t>
            </a:r>
            <a:r>
              <a:rPr lang="en-GB" sz="3600" dirty="0" err="1" smtClean="0"/>
              <a:t>për</a:t>
            </a:r>
            <a:r>
              <a:rPr lang="en-GB" sz="3600" dirty="0" smtClean="0"/>
              <a:t> </a:t>
            </a:r>
            <a:r>
              <a:rPr lang="en-GB" sz="3600" dirty="0" err="1"/>
              <a:t>krimin</a:t>
            </a:r>
            <a:r>
              <a:rPr lang="en-GB" sz="3600" dirty="0"/>
              <a:t> </a:t>
            </a:r>
            <a:r>
              <a:rPr lang="en-GB" sz="3600" dirty="0" err="1"/>
              <a:t>kibernetik</a:t>
            </a:r>
            <a:r>
              <a:rPr lang="en-GB" sz="3600" dirty="0"/>
              <a:t> </a:t>
            </a:r>
            <a:r>
              <a:rPr lang="en-GB" sz="3600" dirty="0" err="1" smtClean="0"/>
              <a:t>për</a:t>
            </a:r>
            <a:r>
              <a:rPr lang="en-GB" sz="3600" dirty="0" smtClean="0"/>
              <a:t> </a:t>
            </a:r>
            <a:r>
              <a:rPr lang="en-GB" sz="3600" dirty="0" err="1" smtClean="0"/>
              <a:t>gjyqtarët</a:t>
            </a:r>
            <a:r>
              <a:rPr lang="en-GB" sz="3600" dirty="0" smtClean="0"/>
              <a:t> </a:t>
            </a:r>
            <a:r>
              <a:rPr lang="en-GB" sz="3600" dirty="0" err="1"/>
              <a:t>dhe</a:t>
            </a:r>
            <a:r>
              <a:rPr lang="en-GB" sz="3600" dirty="0"/>
              <a:t> </a:t>
            </a:r>
            <a:r>
              <a:rPr lang="en-GB" sz="3600" dirty="0" err="1" smtClean="0"/>
              <a:t>prokurorët</a:t>
            </a:r>
            <a:r>
              <a:rPr lang="en-GB" sz="3600" dirty="0" smtClean="0"/>
              <a:t> </a:t>
            </a:r>
            <a:r>
              <a:rPr lang="en-GB" sz="3600" dirty="0" err="1"/>
              <a:t>dhe</a:t>
            </a:r>
            <a:r>
              <a:rPr lang="en-GB" sz="3600" dirty="0"/>
              <a:t> </a:t>
            </a:r>
            <a:r>
              <a:rPr lang="en-GB" sz="3600" dirty="0" err="1"/>
              <a:t>duhet</a:t>
            </a:r>
            <a:r>
              <a:rPr lang="en-GB" sz="3600" dirty="0"/>
              <a:t> </a:t>
            </a:r>
            <a:r>
              <a:rPr lang="en-GB" sz="3600" dirty="0" err="1" smtClean="0"/>
              <a:t>të</a:t>
            </a:r>
            <a:r>
              <a:rPr lang="en-GB" sz="3600" dirty="0" smtClean="0"/>
              <a:t> </a:t>
            </a:r>
            <a:r>
              <a:rPr lang="en-GB" sz="3600" dirty="0" err="1"/>
              <a:t>ndiqet</a:t>
            </a:r>
            <a:r>
              <a:rPr lang="en-GB" sz="3600" dirty="0"/>
              <a:t> </a:t>
            </a:r>
            <a:r>
              <a:rPr lang="en-GB" sz="3600" dirty="0" err="1" smtClean="0"/>
              <a:t>vetëm</a:t>
            </a:r>
            <a:r>
              <a:rPr lang="en-GB" sz="3600" dirty="0" smtClean="0"/>
              <a:t> </a:t>
            </a:r>
            <a:r>
              <a:rPr lang="en-GB" sz="3600" dirty="0" err="1"/>
              <a:t>nga</a:t>
            </a:r>
            <a:r>
              <a:rPr lang="en-GB" sz="3600" dirty="0"/>
              <a:t> </a:t>
            </a:r>
            <a:r>
              <a:rPr lang="en-GB" sz="3600" dirty="0" err="1"/>
              <a:t>ata</a:t>
            </a:r>
            <a:r>
              <a:rPr lang="en-GB" sz="3600" dirty="0"/>
              <a:t> </a:t>
            </a:r>
            <a:r>
              <a:rPr lang="en-GB" sz="3600" dirty="0" err="1" smtClean="0"/>
              <a:t>që</a:t>
            </a:r>
            <a:r>
              <a:rPr lang="en-GB" sz="3600" dirty="0" smtClean="0"/>
              <a:t> </a:t>
            </a:r>
            <a:r>
              <a:rPr lang="en-GB" sz="3600" dirty="0"/>
              <a:t>e </a:t>
            </a:r>
            <a:r>
              <a:rPr lang="en-GB" sz="3600" dirty="0" err="1" smtClean="0"/>
              <a:t>kanë</a:t>
            </a:r>
            <a:r>
              <a:rPr lang="en-GB" sz="3600" dirty="0" smtClean="0"/>
              <a:t> </a:t>
            </a:r>
            <a:r>
              <a:rPr lang="en-GB" sz="3600" dirty="0" err="1" smtClean="0"/>
              <a:t>përfunduar</a:t>
            </a:r>
            <a:r>
              <a:rPr lang="en-GB" sz="3600" dirty="0" smtClean="0"/>
              <a:t> </a:t>
            </a:r>
            <a:r>
              <a:rPr lang="en-GB" sz="3600" dirty="0"/>
              <a:t>me </a:t>
            </a:r>
            <a:r>
              <a:rPr lang="en-GB" sz="3600" dirty="0" err="1"/>
              <a:t>sukses</a:t>
            </a:r>
            <a:r>
              <a:rPr lang="en-GB" sz="3600" dirty="0"/>
              <a:t> </a:t>
            </a:r>
            <a:r>
              <a:rPr lang="en-GB" sz="3600" dirty="0" err="1" smtClean="0"/>
              <a:t>atë</a:t>
            </a:r>
            <a:r>
              <a:rPr lang="en-GB" sz="3600" dirty="0" smtClean="0"/>
              <a:t> </a:t>
            </a:r>
            <a:r>
              <a:rPr lang="en-GB" sz="3600" dirty="0" err="1"/>
              <a:t>kurs</a:t>
            </a:r>
            <a:r>
              <a:rPr lang="en-US" sz="3600" dirty="0" smtClean="0"/>
              <a:t>.  </a:t>
            </a:r>
            <a:endParaRPr lang="en-GB" sz="3600" dirty="0"/>
          </a:p>
          <a:p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xmlns="" val="401269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711200"/>
          </a:xfrm>
        </p:spPr>
        <p:txBody>
          <a:bodyPr>
            <a:normAutofit fontScale="90000"/>
          </a:bodyPr>
          <a:lstStyle/>
          <a:p>
            <a:r>
              <a:rPr lang="en-US" b="1" dirty="0" err="1" smtClean="0"/>
              <a:t>Objektivat</a:t>
            </a:r>
            <a:r>
              <a:rPr lang="en-US" b="1" dirty="0" smtClean="0"/>
              <a:t> e </a:t>
            </a:r>
            <a:r>
              <a:rPr lang="en-US" b="1" dirty="0" err="1" smtClean="0"/>
              <a:t>Kursit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1201"/>
            <a:ext cx="8229600" cy="5878163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en-US" sz="2000" dirty="0" err="1" smtClean="0"/>
              <a:t>Në</a:t>
            </a:r>
            <a:r>
              <a:rPr lang="en-US" sz="2000" dirty="0" smtClean="0"/>
              <a:t> </a:t>
            </a:r>
            <a:r>
              <a:rPr lang="en-US" sz="2000" dirty="0" err="1" smtClean="0"/>
              <a:t>përfundim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kursit</a:t>
            </a:r>
            <a:r>
              <a:rPr lang="en-US" sz="2000" dirty="0" smtClean="0"/>
              <a:t>, </a:t>
            </a:r>
            <a:r>
              <a:rPr lang="en-US" sz="2000" dirty="0" err="1" smtClean="0"/>
              <a:t>pjesëmarrësit</a:t>
            </a:r>
            <a:r>
              <a:rPr lang="en-US" sz="2000" dirty="0" smtClean="0"/>
              <a:t> do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jenë</a:t>
            </a:r>
            <a:r>
              <a:rPr lang="en-US" sz="2000" dirty="0" smtClean="0"/>
              <a:t> </a:t>
            </a:r>
            <a:r>
              <a:rPr lang="en-US" sz="2000" dirty="0" err="1" smtClean="0"/>
              <a:t>në</a:t>
            </a:r>
            <a:r>
              <a:rPr lang="en-US" sz="2000" dirty="0" smtClean="0"/>
              <a:t> </a:t>
            </a:r>
            <a:r>
              <a:rPr lang="en-US" sz="2000" dirty="0" err="1" smtClean="0"/>
              <a:t>gjendje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trajtojnë</a:t>
            </a:r>
            <a:r>
              <a:rPr lang="en-US" sz="2000" dirty="0" smtClean="0"/>
              <a:t> </a:t>
            </a:r>
            <a:r>
              <a:rPr lang="en-US" sz="2000" dirty="0" err="1" smtClean="0"/>
              <a:t>çështjet</a:t>
            </a:r>
            <a:r>
              <a:rPr lang="en-US" sz="2000" dirty="0" smtClean="0"/>
              <a:t> </a:t>
            </a:r>
            <a:r>
              <a:rPr lang="en-US" sz="2000" dirty="0" err="1" smtClean="0"/>
              <a:t>që</a:t>
            </a:r>
            <a:r>
              <a:rPr lang="en-US" sz="2000" dirty="0" smtClean="0"/>
              <a:t> </a:t>
            </a:r>
            <a:r>
              <a:rPr lang="en-US" sz="2000" dirty="0" err="1" smtClean="0"/>
              <a:t>lidhen</a:t>
            </a:r>
            <a:r>
              <a:rPr lang="en-US" sz="2000" dirty="0" smtClean="0"/>
              <a:t> me </a:t>
            </a:r>
            <a:r>
              <a:rPr lang="en-US" sz="2000" dirty="0" err="1" smtClean="0"/>
              <a:t>hetimet</a:t>
            </a:r>
            <a:r>
              <a:rPr lang="en-US" sz="2000" dirty="0" smtClean="0"/>
              <a:t> e </a:t>
            </a:r>
            <a:r>
              <a:rPr lang="en-US" sz="2000" dirty="0" err="1" smtClean="0"/>
              <a:t>krimeve</a:t>
            </a:r>
            <a:r>
              <a:rPr lang="en-US" sz="2000" dirty="0" smtClean="0"/>
              <a:t> </a:t>
            </a:r>
            <a:r>
              <a:rPr lang="en-US" sz="2000" dirty="0" err="1" smtClean="0"/>
              <a:t>kibernetike</a:t>
            </a:r>
            <a:r>
              <a:rPr lang="en-US" sz="2000" dirty="0" smtClean="0"/>
              <a:t> duke </a:t>
            </a:r>
            <a:r>
              <a:rPr lang="en-US" sz="2000" dirty="0" err="1" smtClean="0"/>
              <a:t>përfshirë</a:t>
            </a:r>
            <a:r>
              <a:rPr lang="en-US" sz="2000" dirty="0" smtClean="0"/>
              <a:t>:</a:t>
            </a:r>
          </a:p>
          <a:p>
            <a:pPr lvl="0" algn="just"/>
            <a:r>
              <a:rPr lang="en-US" sz="2000" dirty="0" err="1"/>
              <a:t>Kryerja</a:t>
            </a:r>
            <a:r>
              <a:rPr lang="en-US" sz="2000" dirty="0"/>
              <a:t> e </a:t>
            </a:r>
            <a:r>
              <a:rPr lang="en-US" sz="2000" dirty="0" err="1" smtClean="0"/>
              <a:t>një</a:t>
            </a:r>
            <a:r>
              <a:rPr lang="en-US" sz="2000" dirty="0" smtClean="0"/>
              <a:t> </a:t>
            </a:r>
            <a:r>
              <a:rPr lang="en-US" sz="2000" dirty="0" err="1"/>
              <a:t>hetimi</a:t>
            </a:r>
            <a:r>
              <a:rPr lang="en-US" sz="2000" dirty="0"/>
              <a:t>, </a:t>
            </a:r>
            <a:endParaRPr lang="en-GB" sz="2000" dirty="0"/>
          </a:p>
          <a:p>
            <a:pPr lvl="0" algn="just"/>
            <a:r>
              <a:rPr lang="en-US" sz="2000" dirty="0" err="1" smtClean="0"/>
              <a:t>Identifikimin</a:t>
            </a:r>
            <a:r>
              <a:rPr lang="en-US" sz="2000" dirty="0" smtClean="0"/>
              <a:t> e </a:t>
            </a:r>
            <a:r>
              <a:rPr lang="en-US" sz="2000" dirty="0" err="1" smtClean="0"/>
              <a:t>llojeve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/>
              <a:t>veprave</a:t>
            </a:r>
            <a:r>
              <a:rPr lang="en-US" sz="2000" dirty="0"/>
              <a:t> </a:t>
            </a:r>
            <a:r>
              <a:rPr lang="en-US" sz="2000" dirty="0" err="1"/>
              <a:t>penale</a:t>
            </a:r>
            <a:r>
              <a:rPr lang="en-US" sz="2000" dirty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/>
              <a:t>kryera</a:t>
            </a:r>
            <a:r>
              <a:rPr lang="en-US" sz="2000" dirty="0" smtClean="0"/>
              <a:t>,</a:t>
            </a:r>
            <a:endParaRPr lang="en-GB" sz="2000" dirty="0"/>
          </a:p>
          <a:p>
            <a:pPr lvl="0" algn="just"/>
            <a:r>
              <a:rPr lang="en-US" sz="2000" dirty="0" err="1" smtClean="0"/>
              <a:t>Përcaktimin</a:t>
            </a:r>
            <a:r>
              <a:rPr lang="en-US" sz="2000" dirty="0" smtClean="0"/>
              <a:t> e </a:t>
            </a:r>
            <a:r>
              <a:rPr lang="en-US" sz="2000" dirty="0" err="1"/>
              <a:t>vendndodhjes</a:t>
            </a:r>
            <a:r>
              <a:rPr lang="en-US" sz="2000" dirty="0"/>
              <a:t> </a:t>
            </a:r>
            <a:r>
              <a:rPr lang="en-US" sz="2000" dirty="0" err="1" smtClean="0"/>
              <a:t>së</a:t>
            </a:r>
            <a:r>
              <a:rPr lang="en-US" sz="2000" dirty="0" smtClean="0"/>
              <a:t> </a:t>
            </a:r>
            <a:r>
              <a:rPr lang="en-US" sz="2000" dirty="0" err="1"/>
              <a:t>provave</a:t>
            </a:r>
            <a:r>
              <a:rPr lang="en-US" sz="2000" dirty="0"/>
              <a:t>, </a:t>
            </a:r>
            <a:r>
              <a:rPr lang="en-US" sz="2000" dirty="0" err="1" smtClean="0"/>
              <a:t>dëshmitarëve</a:t>
            </a:r>
            <a:r>
              <a:rPr lang="en-US" sz="2000" dirty="0" smtClean="0"/>
              <a:t> </a:t>
            </a:r>
            <a:r>
              <a:rPr lang="en-US" sz="2000" dirty="0" err="1"/>
              <a:t>dhe</a:t>
            </a:r>
            <a:r>
              <a:rPr lang="en-US" sz="2000" dirty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/>
              <a:t>dyshuarve</a:t>
            </a:r>
            <a:r>
              <a:rPr lang="en-US" sz="2000" dirty="0"/>
              <a:t>, </a:t>
            </a:r>
            <a:endParaRPr lang="en-GB" sz="2000" dirty="0"/>
          </a:p>
          <a:p>
            <a:pPr lvl="0" algn="just"/>
            <a:r>
              <a:rPr lang="en-US" sz="2000" dirty="0" err="1" smtClean="0"/>
              <a:t>Sigurimin</a:t>
            </a:r>
            <a:r>
              <a:rPr lang="en-US" sz="2000" dirty="0" smtClean="0"/>
              <a:t> e </a:t>
            </a:r>
            <a:r>
              <a:rPr lang="en-US" sz="2000" dirty="0" err="1"/>
              <a:t>provave</a:t>
            </a:r>
            <a:r>
              <a:rPr lang="en-US" sz="2000" dirty="0"/>
              <a:t> </a:t>
            </a:r>
            <a:r>
              <a:rPr lang="en-US" sz="2000" dirty="0" err="1" smtClean="0"/>
              <a:t>në</a:t>
            </a:r>
            <a:r>
              <a:rPr lang="en-US" sz="2000" dirty="0" smtClean="0"/>
              <a:t> </a:t>
            </a:r>
            <a:r>
              <a:rPr lang="en-US" sz="2000" dirty="0" err="1" smtClean="0"/>
              <a:t>mënyrë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/>
              <a:t>pranueshme</a:t>
            </a:r>
            <a:r>
              <a:rPr lang="en-US" sz="2000" dirty="0"/>
              <a:t>, </a:t>
            </a:r>
            <a:r>
              <a:rPr lang="en-US" sz="2000" dirty="0" err="1" smtClean="0"/>
              <a:t>pavarësisht</a:t>
            </a:r>
            <a:r>
              <a:rPr lang="en-US" sz="2000" dirty="0" smtClean="0"/>
              <a:t> </a:t>
            </a:r>
            <a:r>
              <a:rPr lang="en-US" sz="2000" dirty="0"/>
              <a:t>se </a:t>
            </a:r>
            <a:r>
              <a:rPr lang="en-US" sz="2000" dirty="0" err="1"/>
              <a:t>ku</a:t>
            </a:r>
            <a:r>
              <a:rPr lang="en-US" sz="2000" dirty="0"/>
              <a:t> </a:t>
            </a:r>
            <a:r>
              <a:rPr lang="en-US" sz="2000" dirty="0" err="1"/>
              <a:t>mbahen</a:t>
            </a:r>
            <a:r>
              <a:rPr lang="en-US" sz="2000" dirty="0"/>
              <a:t>, </a:t>
            </a:r>
            <a:endParaRPr lang="en-GB" sz="2000" dirty="0"/>
          </a:p>
          <a:p>
            <a:pPr lvl="0" algn="just"/>
            <a:r>
              <a:rPr lang="en-US" sz="2000" dirty="0" err="1" smtClean="0"/>
              <a:t>Përgatitjen</a:t>
            </a:r>
            <a:r>
              <a:rPr lang="en-US" sz="2000" dirty="0" smtClean="0"/>
              <a:t> </a:t>
            </a:r>
            <a:r>
              <a:rPr lang="en-US" sz="2000" dirty="0" err="1" smtClean="0"/>
              <a:t>për</a:t>
            </a:r>
            <a:r>
              <a:rPr lang="en-US" sz="2000" dirty="0" smtClean="0"/>
              <a:t> </a:t>
            </a:r>
            <a:r>
              <a:rPr lang="en-US" sz="2000" dirty="0" err="1"/>
              <a:t>aktivitetet</a:t>
            </a:r>
            <a:r>
              <a:rPr lang="en-US" sz="2000" dirty="0"/>
              <a:t> e </a:t>
            </a:r>
            <a:r>
              <a:rPr lang="en-US" sz="2000" dirty="0" err="1"/>
              <a:t>kontrollit</a:t>
            </a:r>
            <a:r>
              <a:rPr lang="en-US" sz="2000" dirty="0"/>
              <a:t> </a:t>
            </a:r>
            <a:r>
              <a:rPr lang="en-US" sz="2000" dirty="0" err="1"/>
              <a:t>dhe</a:t>
            </a:r>
            <a:r>
              <a:rPr lang="en-US" sz="2000" dirty="0"/>
              <a:t> </a:t>
            </a:r>
            <a:r>
              <a:rPr lang="en-US" sz="2000" dirty="0" err="1"/>
              <a:t>sekuestrimit</a:t>
            </a:r>
            <a:r>
              <a:rPr lang="en-US" sz="2000" dirty="0"/>
              <a:t> </a:t>
            </a:r>
            <a:r>
              <a:rPr lang="en-US" sz="2000" dirty="0" err="1" smtClean="0"/>
              <a:t>që</a:t>
            </a:r>
            <a:r>
              <a:rPr lang="en-US" sz="2000" dirty="0" smtClean="0"/>
              <a:t> </a:t>
            </a:r>
            <a:r>
              <a:rPr lang="en-US" sz="2000" dirty="0" err="1" smtClean="0"/>
              <a:t>kanë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bëjnë</a:t>
            </a:r>
            <a:r>
              <a:rPr lang="en-US" sz="2000" dirty="0" smtClean="0"/>
              <a:t> </a:t>
            </a:r>
            <a:r>
              <a:rPr lang="en-US" sz="2000" dirty="0"/>
              <a:t>me </a:t>
            </a:r>
            <a:r>
              <a:rPr lang="en-US" sz="2000" dirty="0" err="1"/>
              <a:t>provat</a:t>
            </a:r>
            <a:r>
              <a:rPr lang="en-US" sz="2000" dirty="0"/>
              <a:t> </a:t>
            </a:r>
            <a:r>
              <a:rPr lang="en-US" sz="2000" dirty="0" err="1"/>
              <a:t>elektronike</a:t>
            </a:r>
            <a:r>
              <a:rPr lang="en-US" sz="2000" dirty="0"/>
              <a:t>, </a:t>
            </a:r>
            <a:endParaRPr lang="en-GB" sz="2000" dirty="0"/>
          </a:p>
          <a:p>
            <a:pPr lvl="0" algn="just"/>
            <a:r>
              <a:rPr lang="en-US" sz="2000" dirty="0" err="1" smtClean="0"/>
              <a:t>Trajtimin</a:t>
            </a:r>
            <a:r>
              <a:rPr lang="en-US" sz="2000" dirty="0" smtClean="0"/>
              <a:t> e </a:t>
            </a:r>
            <a:r>
              <a:rPr lang="en-US" sz="2000" dirty="0" err="1"/>
              <a:t>pajisjeve</a:t>
            </a:r>
            <a:r>
              <a:rPr lang="en-US" sz="2000" dirty="0"/>
              <a:t> </a:t>
            </a:r>
            <a:r>
              <a:rPr lang="en-US" sz="2000" dirty="0" err="1"/>
              <a:t>dixhitale</a:t>
            </a:r>
            <a:r>
              <a:rPr lang="en-US" sz="2000" dirty="0"/>
              <a:t> </a:t>
            </a:r>
            <a:r>
              <a:rPr lang="en-US" sz="2000" dirty="0" err="1" smtClean="0"/>
              <a:t>që</a:t>
            </a:r>
            <a:r>
              <a:rPr lang="en-US" sz="2000" dirty="0" smtClean="0"/>
              <a:t> </a:t>
            </a:r>
            <a:r>
              <a:rPr lang="en-US" sz="2000" dirty="0" err="1" smtClean="0"/>
              <a:t>janë</a:t>
            </a:r>
            <a:r>
              <a:rPr lang="en-US" sz="2000" dirty="0" smtClean="0"/>
              <a:t> </a:t>
            </a:r>
            <a:r>
              <a:rPr lang="en-US" sz="2000" dirty="0" err="1" smtClean="0"/>
              <a:t>pjesë</a:t>
            </a:r>
            <a:r>
              <a:rPr lang="en-US" sz="2000" dirty="0" smtClean="0"/>
              <a:t> </a:t>
            </a:r>
            <a:r>
              <a:rPr lang="en-US" sz="2000" dirty="0"/>
              <a:t>e </a:t>
            </a:r>
            <a:r>
              <a:rPr lang="en-US" sz="2000" dirty="0" err="1"/>
              <a:t>hetimit</a:t>
            </a:r>
            <a:r>
              <a:rPr lang="en-US" sz="2000" dirty="0"/>
              <a:t>, </a:t>
            </a:r>
            <a:endParaRPr lang="en-GB" sz="2000" dirty="0"/>
          </a:p>
          <a:p>
            <a:pPr lvl="0" algn="just"/>
            <a:r>
              <a:rPr lang="en-US" sz="2000" dirty="0" err="1" smtClean="0"/>
              <a:t>Udhëzimin</a:t>
            </a:r>
            <a:r>
              <a:rPr lang="en-US" sz="2000" dirty="0" smtClean="0"/>
              <a:t> e </a:t>
            </a:r>
            <a:r>
              <a:rPr lang="en-US" sz="2000" dirty="0" err="1" smtClean="0"/>
              <a:t>specialistëve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kriminalistikës</a:t>
            </a:r>
            <a:r>
              <a:rPr lang="en-US" sz="2000" dirty="0" smtClean="0"/>
              <a:t> </a:t>
            </a:r>
            <a:r>
              <a:rPr lang="en-US" sz="2000" dirty="0" err="1"/>
              <a:t>dhe</a:t>
            </a:r>
            <a:r>
              <a:rPr lang="en-US" sz="2000" dirty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tjerëve</a:t>
            </a:r>
            <a:r>
              <a:rPr lang="en-US" sz="2000" dirty="0" smtClean="0"/>
              <a:t> </a:t>
            </a:r>
            <a:r>
              <a:rPr lang="en-US" sz="2000" dirty="0" err="1" smtClean="0"/>
              <a:t>që</a:t>
            </a:r>
            <a:r>
              <a:rPr lang="en-US" sz="2000" dirty="0" smtClean="0"/>
              <a:t> </a:t>
            </a:r>
            <a:r>
              <a:rPr lang="en-US" sz="2000" dirty="0" err="1"/>
              <a:t>nevojiten</a:t>
            </a:r>
            <a:r>
              <a:rPr lang="en-US" sz="2000" dirty="0"/>
              <a:t> </a:t>
            </a:r>
            <a:r>
              <a:rPr lang="en-US" sz="2000" dirty="0" err="1" smtClean="0"/>
              <a:t>për</a:t>
            </a:r>
            <a:r>
              <a:rPr lang="en-US" sz="2000" dirty="0" smtClean="0"/>
              <a:t>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 smtClean="0"/>
              <a:t>mbështetur</a:t>
            </a:r>
            <a:r>
              <a:rPr lang="en-US" sz="2000" dirty="0" smtClean="0"/>
              <a:t> </a:t>
            </a:r>
            <a:r>
              <a:rPr lang="en-US" sz="2000" dirty="0" err="1" smtClean="0"/>
              <a:t>fazën</a:t>
            </a:r>
            <a:r>
              <a:rPr lang="en-US" sz="2000" dirty="0" smtClean="0"/>
              <a:t> </a:t>
            </a:r>
            <a:r>
              <a:rPr lang="en-US" sz="2000" dirty="0"/>
              <a:t>e </a:t>
            </a:r>
            <a:r>
              <a:rPr lang="en-US" sz="2000" dirty="0" err="1"/>
              <a:t>hetimit</a:t>
            </a:r>
            <a:r>
              <a:rPr lang="en-US" sz="2000" dirty="0"/>
              <a:t>, </a:t>
            </a:r>
            <a:endParaRPr lang="en-GB" sz="2000" dirty="0"/>
          </a:p>
          <a:p>
            <a:pPr lvl="0" algn="just"/>
            <a:r>
              <a:rPr lang="en-US" sz="2000" dirty="0" err="1" smtClean="0"/>
              <a:t>Përgatitjen</a:t>
            </a:r>
            <a:r>
              <a:rPr lang="en-US" sz="2000" dirty="0" smtClean="0"/>
              <a:t> </a:t>
            </a:r>
            <a:r>
              <a:rPr lang="en-US" sz="2000" dirty="0" err="1" smtClean="0"/>
              <a:t>për</a:t>
            </a:r>
            <a:r>
              <a:rPr lang="en-US" sz="2000" dirty="0" smtClean="0"/>
              <a:t> </a:t>
            </a:r>
            <a:r>
              <a:rPr lang="en-US" sz="2000" dirty="0" err="1"/>
              <a:t>intervista</a:t>
            </a:r>
            <a:r>
              <a:rPr lang="en-US" sz="2000" dirty="0"/>
              <a:t> me </a:t>
            </a:r>
            <a:r>
              <a:rPr lang="en-US" sz="2000" dirty="0" err="1" smtClean="0"/>
              <a:t>të</a:t>
            </a:r>
            <a:r>
              <a:rPr lang="en-US" sz="2000" dirty="0" smtClean="0"/>
              <a:t> </a:t>
            </a:r>
            <a:r>
              <a:rPr lang="en-US" sz="2000" dirty="0" err="1"/>
              <a:t>dyshuarit</a:t>
            </a:r>
            <a:r>
              <a:rPr lang="en-US" sz="2000" dirty="0"/>
              <a:t>,  </a:t>
            </a:r>
            <a:endParaRPr lang="en-GB" sz="2000" dirty="0"/>
          </a:p>
          <a:p>
            <a:pPr lvl="0" algn="just"/>
            <a:r>
              <a:rPr lang="en-US" sz="2000" dirty="0" err="1" smtClean="0"/>
              <a:t>Paraqitjen</a:t>
            </a:r>
            <a:r>
              <a:rPr lang="en-US" sz="2000" dirty="0" smtClean="0"/>
              <a:t> </a:t>
            </a:r>
            <a:r>
              <a:rPr lang="en-US" sz="2000" dirty="0"/>
              <a:t>e </a:t>
            </a:r>
            <a:r>
              <a:rPr lang="en-US" sz="2000" dirty="0" err="1"/>
              <a:t>provave</a:t>
            </a:r>
            <a:r>
              <a:rPr lang="en-US" sz="2000" dirty="0"/>
              <a:t> </a:t>
            </a:r>
            <a:r>
              <a:rPr lang="en-US" sz="2000" dirty="0" err="1" smtClean="0"/>
              <a:t>për</a:t>
            </a:r>
            <a:r>
              <a:rPr lang="en-US" sz="2000" dirty="0" smtClean="0"/>
              <a:t> </a:t>
            </a:r>
            <a:r>
              <a:rPr lang="en-US" sz="2000" dirty="0" err="1"/>
              <a:t>krimet</a:t>
            </a:r>
            <a:r>
              <a:rPr lang="en-US" sz="2000" dirty="0"/>
              <a:t> </a:t>
            </a:r>
            <a:r>
              <a:rPr lang="en-US" sz="2000" dirty="0" err="1"/>
              <a:t>kibernetike</a:t>
            </a:r>
            <a:r>
              <a:rPr lang="en-US" sz="2000" dirty="0"/>
              <a:t> </a:t>
            </a:r>
            <a:endParaRPr lang="en-GB" sz="2000" dirty="0"/>
          </a:p>
          <a:p>
            <a:pPr algn="just"/>
            <a:r>
              <a:rPr lang="en-GB" sz="2000" dirty="0" err="1" smtClean="0"/>
              <a:t>Marrjen</a:t>
            </a:r>
            <a:r>
              <a:rPr lang="en-GB" sz="2000" dirty="0" smtClean="0"/>
              <a:t> </a:t>
            </a:r>
            <a:r>
              <a:rPr lang="en-GB" sz="2000" dirty="0" err="1" smtClean="0"/>
              <a:t>në</a:t>
            </a:r>
            <a:r>
              <a:rPr lang="en-GB" sz="2000" dirty="0" smtClean="0"/>
              <a:t> </a:t>
            </a:r>
            <a:r>
              <a:rPr lang="en-GB" sz="2000" dirty="0" err="1" smtClean="0"/>
              <a:t>konsideratë</a:t>
            </a:r>
            <a:r>
              <a:rPr lang="en-GB" sz="2000" dirty="0" smtClean="0"/>
              <a:t> </a:t>
            </a:r>
            <a:r>
              <a:rPr lang="en-GB" sz="2000" dirty="0"/>
              <a:t>e </a:t>
            </a:r>
            <a:r>
              <a:rPr lang="en-GB" sz="2000" dirty="0" err="1"/>
              <a:t>aspekteve</a:t>
            </a:r>
            <a:r>
              <a:rPr lang="en-GB" sz="2000" dirty="0"/>
              <a:t> </a:t>
            </a:r>
            <a:r>
              <a:rPr lang="en-GB" sz="2000" dirty="0" err="1" smtClean="0"/>
              <a:t>përkatëse</a:t>
            </a:r>
            <a:r>
              <a:rPr lang="en-GB" sz="2000" dirty="0" smtClean="0"/>
              <a:t> </a:t>
            </a:r>
            <a:r>
              <a:rPr lang="en-GB" sz="2000" dirty="0" err="1" smtClean="0"/>
              <a:t>gjatë</a:t>
            </a:r>
            <a:r>
              <a:rPr lang="en-GB" sz="2000" dirty="0" smtClean="0"/>
              <a:t> </a:t>
            </a:r>
            <a:r>
              <a:rPr lang="en-GB" sz="2000" dirty="0" err="1"/>
              <a:t>procesit</a:t>
            </a:r>
            <a:r>
              <a:rPr lang="en-GB" sz="2000" dirty="0"/>
              <a:t> </a:t>
            </a:r>
            <a:r>
              <a:rPr lang="en-GB" sz="2000" dirty="0" err="1" smtClean="0"/>
              <a:t>gjyqësor</a:t>
            </a:r>
            <a:r>
              <a:rPr lang="en-GB" sz="2000" dirty="0" smtClean="0"/>
              <a:t> </a:t>
            </a:r>
            <a:r>
              <a:rPr lang="en-GB" sz="2000" dirty="0" err="1"/>
              <a:t>dhe</a:t>
            </a:r>
            <a:r>
              <a:rPr lang="en-GB" sz="2000" dirty="0"/>
              <a:t> </a:t>
            </a:r>
            <a:r>
              <a:rPr lang="en-GB" sz="2000" dirty="0" err="1"/>
              <a:t>gjykimit</a:t>
            </a:r>
            <a:r>
              <a:rPr lang="en-GB" sz="20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35368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2828852" y="457200"/>
            <a:ext cx="3673475" cy="5976938"/>
            <a:chOff x="1338" y="255"/>
            <a:chExt cx="3192" cy="3900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38" y="255"/>
              <a:ext cx="3192" cy="39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338" y="526"/>
              <a:ext cx="3188" cy="3623"/>
            </a:xfrm>
            <a:prstGeom prst="roundRect">
              <a:avLst>
                <a:gd name="adj" fmla="val 2463"/>
              </a:avLst>
            </a:pr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1419" y="526"/>
              <a:ext cx="3053" cy="3585"/>
            </a:xfrm>
            <a:prstGeom prst="roundRect">
              <a:avLst>
                <a:gd name="adj" fmla="val 25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419" y="526"/>
              <a:ext cx="3047" cy="122"/>
            </a:xfrm>
            <a:custGeom>
              <a:avLst/>
              <a:gdLst/>
              <a:ahLst/>
              <a:cxnLst>
                <a:cxn ang="0">
                  <a:pos x="0" y="124"/>
                </a:cxn>
                <a:cxn ang="0">
                  <a:pos x="13" y="77"/>
                </a:cxn>
                <a:cxn ang="0">
                  <a:pos x="45" y="37"/>
                </a:cxn>
                <a:cxn ang="0">
                  <a:pos x="94" y="11"/>
                </a:cxn>
                <a:cxn ang="0">
                  <a:pos x="152" y="0"/>
                </a:cxn>
                <a:cxn ang="0">
                  <a:pos x="2896" y="0"/>
                </a:cxn>
                <a:cxn ang="0">
                  <a:pos x="2954" y="11"/>
                </a:cxn>
                <a:cxn ang="0">
                  <a:pos x="3003" y="37"/>
                </a:cxn>
                <a:cxn ang="0">
                  <a:pos x="3035" y="77"/>
                </a:cxn>
                <a:cxn ang="0">
                  <a:pos x="3048" y="124"/>
                </a:cxn>
                <a:cxn ang="0">
                  <a:pos x="2913" y="62"/>
                </a:cxn>
                <a:cxn ang="0">
                  <a:pos x="112" y="62"/>
                </a:cxn>
                <a:cxn ang="0">
                  <a:pos x="0" y="124"/>
                </a:cxn>
              </a:cxnLst>
              <a:rect l="0" t="0" r="r" b="b"/>
              <a:pathLst>
                <a:path w="3048" h="124">
                  <a:moveTo>
                    <a:pt x="0" y="124"/>
                  </a:moveTo>
                  <a:lnTo>
                    <a:pt x="13" y="77"/>
                  </a:lnTo>
                  <a:lnTo>
                    <a:pt x="45" y="37"/>
                  </a:lnTo>
                  <a:lnTo>
                    <a:pt x="94" y="11"/>
                  </a:lnTo>
                  <a:lnTo>
                    <a:pt x="152" y="0"/>
                  </a:lnTo>
                  <a:lnTo>
                    <a:pt x="2896" y="0"/>
                  </a:lnTo>
                  <a:lnTo>
                    <a:pt x="2954" y="11"/>
                  </a:lnTo>
                  <a:lnTo>
                    <a:pt x="3003" y="37"/>
                  </a:lnTo>
                  <a:lnTo>
                    <a:pt x="3035" y="77"/>
                  </a:lnTo>
                  <a:lnTo>
                    <a:pt x="3048" y="124"/>
                  </a:lnTo>
                  <a:lnTo>
                    <a:pt x="2913" y="62"/>
                  </a:lnTo>
                  <a:lnTo>
                    <a:pt x="112" y="62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1612" y="856"/>
              <a:ext cx="2667" cy="300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2402" y="380"/>
              <a:ext cx="1073" cy="421"/>
            </a:xfrm>
            <a:custGeom>
              <a:avLst/>
              <a:gdLst>
                <a:gd name="T0" fmla="*/ 359 w 1073"/>
                <a:gd name="T1" fmla="*/ 0 h 421"/>
                <a:gd name="T2" fmla="*/ 292 w 1073"/>
                <a:gd name="T3" fmla="*/ 7 h 421"/>
                <a:gd name="T4" fmla="*/ 224 w 1073"/>
                <a:gd name="T5" fmla="*/ 32 h 421"/>
                <a:gd name="T6" fmla="*/ 166 w 1073"/>
                <a:gd name="T7" fmla="*/ 65 h 421"/>
                <a:gd name="T8" fmla="*/ 112 w 1073"/>
                <a:gd name="T9" fmla="*/ 109 h 421"/>
                <a:gd name="T10" fmla="*/ 67 w 1073"/>
                <a:gd name="T11" fmla="*/ 157 h 421"/>
                <a:gd name="T12" fmla="*/ 31 w 1073"/>
                <a:gd name="T13" fmla="*/ 205 h 421"/>
                <a:gd name="T14" fmla="*/ 9 w 1073"/>
                <a:gd name="T15" fmla="*/ 252 h 421"/>
                <a:gd name="T16" fmla="*/ 0 w 1073"/>
                <a:gd name="T17" fmla="*/ 292 h 421"/>
                <a:gd name="T18" fmla="*/ 13 w 1073"/>
                <a:gd name="T19" fmla="*/ 340 h 421"/>
                <a:gd name="T20" fmla="*/ 45 w 1073"/>
                <a:gd name="T21" fmla="*/ 384 h 421"/>
                <a:gd name="T22" fmla="*/ 94 w 1073"/>
                <a:gd name="T23" fmla="*/ 410 h 421"/>
                <a:gd name="T24" fmla="*/ 126 w 1073"/>
                <a:gd name="T25" fmla="*/ 417 h 421"/>
                <a:gd name="T26" fmla="*/ 157 w 1073"/>
                <a:gd name="T27" fmla="*/ 421 h 421"/>
                <a:gd name="T28" fmla="*/ 916 w 1073"/>
                <a:gd name="T29" fmla="*/ 421 h 421"/>
                <a:gd name="T30" fmla="*/ 947 w 1073"/>
                <a:gd name="T31" fmla="*/ 417 h 421"/>
                <a:gd name="T32" fmla="*/ 974 w 1073"/>
                <a:gd name="T33" fmla="*/ 410 h 421"/>
                <a:gd name="T34" fmla="*/ 1028 w 1073"/>
                <a:gd name="T35" fmla="*/ 384 h 421"/>
                <a:gd name="T36" fmla="*/ 1060 w 1073"/>
                <a:gd name="T37" fmla="*/ 340 h 421"/>
                <a:gd name="T38" fmla="*/ 1068 w 1073"/>
                <a:gd name="T39" fmla="*/ 318 h 421"/>
                <a:gd name="T40" fmla="*/ 1073 w 1073"/>
                <a:gd name="T41" fmla="*/ 292 h 421"/>
                <a:gd name="T42" fmla="*/ 1064 w 1073"/>
                <a:gd name="T43" fmla="*/ 252 h 421"/>
                <a:gd name="T44" fmla="*/ 1037 w 1073"/>
                <a:gd name="T45" fmla="*/ 205 h 421"/>
                <a:gd name="T46" fmla="*/ 1001 w 1073"/>
                <a:gd name="T47" fmla="*/ 157 h 421"/>
                <a:gd name="T48" fmla="*/ 947 w 1073"/>
                <a:gd name="T49" fmla="*/ 109 h 421"/>
                <a:gd name="T50" fmla="*/ 889 w 1073"/>
                <a:gd name="T51" fmla="*/ 65 h 421"/>
                <a:gd name="T52" fmla="*/ 826 w 1073"/>
                <a:gd name="T53" fmla="*/ 32 h 421"/>
                <a:gd name="T54" fmla="*/ 754 w 1073"/>
                <a:gd name="T55" fmla="*/ 7 h 421"/>
                <a:gd name="T56" fmla="*/ 687 w 1073"/>
                <a:gd name="T57" fmla="*/ 0 h 421"/>
                <a:gd name="T58" fmla="*/ 359 w 1073"/>
                <a:gd name="T59" fmla="*/ 0 h 4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73"/>
                <a:gd name="T91" fmla="*/ 0 h 421"/>
                <a:gd name="T92" fmla="*/ 1073 w 1073"/>
                <a:gd name="T93" fmla="*/ 421 h 4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73" h="421">
                  <a:moveTo>
                    <a:pt x="359" y="0"/>
                  </a:moveTo>
                  <a:lnTo>
                    <a:pt x="292" y="7"/>
                  </a:lnTo>
                  <a:lnTo>
                    <a:pt x="224" y="32"/>
                  </a:lnTo>
                  <a:lnTo>
                    <a:pt x="166" y="65"/>
                  </a:lnTo>
                  <a:lnTo>
                    <a:pt x="112" y="109"/>
                  </a:lnTo>
                  <a:lnTo>
                    <a:pt x="67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6" y="417"/>
                  </a:lnTo>
                  <a:lnTo>
                    <a:pt x="157" y="421"/>
                  </a:lnTo>
                  <a:lnTo>
                    <a:pt x="916" y="421"/>
                  </a:lnTo>
                  <a:lnTo>
                    <a:pt x="947" y="417"/>
                  </a:lnTo>
                  <a:lnTo>
                    <a:pt x="974" y="410"/>
                  </a:lnTo>
                  <a:lnTo>
                    <a:pt x="1028" y="384"/>
                  </a:lnTo>
                  <a:lnTo>
                    <a:pt x="1060" y="340"/>
                  </a:lnTo>
                  <a:lnTo>
                    <a:pt x="1068" y="318"/>
                  </a:lnTo>
                  <a:lnTo>
                    <a:pt x="1073" y="292"/>
                  </a:lnTo>
                  <a:lnTo>
                    <a:pt x="1064" y="252"/>
                  </a:lnTo>
                  <a:lnTo>
                    <a:pt x="1037" y="205"/>
                  </a:lnTo>
                  <a:lnTo>
                    <a:pt x="1001" y="157"/>
                  </a:lnTo>
                  <a:lnTo>
                    <a:pt x="947" y="109"/>
                  </a:lnTo>
                  <a:lnTo>
                    <a:pt x="889" y="65"/>
                  </a:lnTo>
                  <a:lnTo>
                    <a:pt x="826" y="32"/>
                  </a:lnTo>
                  <a:lnTo>
                    <a:pt x="754" y="7"/>
                  </a:lnTo>
                  <a:lnTo>
                    <a:pt x="687" y="0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2411" y="380"/>
              <a:ext cx="1051" cy="421"/>
            </a:xfrm>
            <a:custGeom>
              <a:avLst/>
              <a:gdLst>
                <a:gd name="T0" fmla="*/ 355 w 1051"/>
                <a:gd name="T1" fmla="*/ 0 h 421"/>
                <a:gd name="T2" fmla="*/ 287 w 1051"/>
                <a:gd name="T3" fmla="*/ 7 h 421"/>
                <a:gd name="T4" fmla="*/ 220 w 1051"/>
                <a:gd name="T5" fmla="*/ 32 h 421"/>
                <a:gd name="T6" fmla="*/ 162 w 1051"/>
                <a:gd name="T7" fmla="*/ 65 h 421"/>
                <a:gd name="T8" fmla="*/ 108 w 1051"/>
                <a:gd name="T9" fmla="*/ 109 h 421"/>
                <a:gd name="T10" fmla="*/ 63 w 1051"/>
                <a:gd name="T11" fmla="*/ 157 h 421"/>
                <a:gd name="T12" fmla="*/ 31 w 1051"/>
                <a:gd name="T13" fmla="*/ 205 h 421"/>
                <a:gd name="T14" fmla="*/ 9 w 1051"/>
                <a:gd name="T15" fmla="*/ 252 h 421"/>
                <a:gd name="T16" fmla="*/ 0 w 1051"/>
                <a:gd name="T17" fmla="*/ 292 h 421"/>
                <a:gd name="T18" fmla="*/ 13 w 1051"/>
                <a:gd name="T19" fmla="*/ 340 h 421"/>
                <a:gd name="T20" fmla="*/ 45 w 1051"/>
                <a:gd name="T21" fmla="*/ 384 h 421"/>
                <a:gd name="T22" fmla="*/ 94 w 1051"/>
                <a:gd name="T23" fmla="*/ 410 h 421"/>
                <a:gd name="T24" fmla="*/ 121 w 1051"/>
                <a:gd name="T25" fmla="*/ 417 h 421"/>
                <a:gd name="T26" fmla="*/ 153 w 1051"/>
                <a:gd name="T27" fmla="*/ 421 h 421"/>
                <a:gd name="T28" fmla="*/ 898 w 1051"/>
                <a:gd name="T29" fmla="*/ 421 h 421"/>
                <a:gd name="T30" fmla="*/ 929 w 1051"/>
                <a:gd name="T31" fmla="*/ 417 h 421"/>
                <a:gd name="T32" fmla="*/ 956 w 1051"/>
                <a:gd name="T33" fmla="*/ 410 h 421"/>
                <a:gd name="T34" fmla="*/ 1006 w 1051"/>
                <a:gd name="T35" fmla="*/ 384 h 421"/>
                <a:gd name="T36" fmla="*/ 1037 w 1051"/>
                <a:gd name="T37" fmla="*/ 340 h 421"/>
                <a:gd name="T38" fmla="*/ 1051 w 1051"/>
                <a:gd name="T39" fmla="*/ 292 h 421"/>
                <a:gd name="T40" fmla="*/ 1042 w 1051"/>
                <a:gd name="T41" fmla="*/ 252 h 421"/>
                <a:gd name="T42" fmla="*/ 1019 w 1051"/>
                <a:gd name="T43" fmla="*/ 205 h 421"/>
                <a:gd name="T44" fmla="*/ 979 w 1051"/>
                <a:gd name="T45" fmla="*/ 157 h 421"/>
                <a:gd name="T46" fmla="*/ 929 w 1051"/>
                <a:gd name="T47" fmla="*/ 109 h 421"/>
                <a:gd name="T48" fmla="*/ 875 w 1051"/>
                <a:gd name="T49" fmla="*/ 65 h 421"/>
                <a:gd name="T50" fmla="*/ 808 w 1051"/>
                <a:gd name="T51" fmla="*/ 32 h 421"/>
                <a:gd name="T52" fmla="*/ 741 w 1051"/>
                <a:gd name="T53" fmla="*/ 7 h 421"/>
                <a:gd name="T54" fmla="*/ 673 w 1051"/>
                <a:gd name="T55" fmla="*/ 0 h 421"/>
                <a:gd name="T56" fmla="*/ 355 w 105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51"/>
                <a:gd name="T88" fmla="*/ 0 h 421"/>
                <a:gd name="T89" fmla="*/ 1051 w 105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51" h="421">
                  <a:moveTo>
                    <a:pt x="355" y="0"/>
                  </a:moveTo>
                  <a:lnTo>
                    <a:pt x="287" y="7"/>
                  </a:lnTo>
                  <a:lnTo>
                    <a:pt x="220" y="32"/>
                  </a:lnTo>
                  <a:lnTo>
                    <a:pt x="162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98" y="421"/>
                  </a:lnTo>
                  <a:lnTo>
                    <a:pt x="929" y="417"/>
                  </a:lnTo>
                  <a:lnTo>
                    <a:pt x="956" y="410"/>
                  </a:lnTo>
                  <a:lnTo>
                    <a:pt x="1006" y="384"/>
                  </a:lnTo>
                  <a:lnTo>
                    <a:pt x="1037" y="340"/>
                  </a:lnTo>
                  <a:lnTo>
                    <a:pt x="1051" y="292"/>
                  </a:lnTo>
                  <a:lnTo>
                    <a:pt x="1042" y="252"/>
                  </a:lnTo>
                  <a:lnTo>
                    <a:pt x="1019" y="205"/>
                  </a:lnTo>
                  <a:lnTo>
                    <a:pt x="979" y="157"/>
                  </a:lnTo>
                  <a:lnTo>
                    <a:pt x="929" y="109"/>
                  </a:lnTo>
                  <a:lnTo>
                    <a:pt x="875" y="65"/>
                  </a:lnTo>
                  <a:lnTo>
                    <a:pt x="808" y="32"/>
                  </a:lnTo>
                  <a:lnTo>
                    <a:pt x="741" y="7"/>
                  </a:lnTo>
                  <a:lnTo>
                    <a:pt x="673" y="0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420" y="380"/>
              <a:ext cx="1033" cy="421"/>
            </a:xfrm>
            <a:custGeom>
              <a:avLst/>
              <a:gdLst>
                <a:gd name="T0" fmla="*/ 346 w 1033"/>
                <a:gd name="T1" fmla="*/ 0 h 421"/>
                <a:gd name="T2" fmla="*/ 278 w 1033"/>
                <a:gd name="T3" fmla="*/ 7 h 421"/>
                <a:gd name="T4" fmla="*/ 215 w 1033"/>
                <a:gd name="T5" fmla="*/ 32 h 421"/>
                <a:gd name="T6" fmla="*/ 157 w 1033"/>
                <a:gd name="T7" fmla="*/ 65 h 421"/>
                <a:gd name="T8" fmla="*/ 108 w 1033"/>
                <a:gd name="T9" fmla="*/ 109 h 421"/>
                <a:gd name="T10" fmla="*/ 63 w 1033"/>
                <a:gd name="T11" fmla="*/ 157 h 421"/>
                <a:gd name="T12" fmla="*/ 27 w 1033"/>
                <a:gd name="T13" fmla="*/ 205 h 421"/>
                <a:gd name="T14" fmla="*/ 9 w 1033"/>
                <a:gd name="T15" fmla="*/ 252 h 421"/>
                <a:gd name="T16" fmla="*/ 0 w 1033"/>
                <a:gd name="T17" fmla="*/ 292 h 421"/>
                <a:gd name="T18" fmla="*/ 13 w 1033"/>
                <a:gd name="T19" fmla="*/ 340 h 421"/>
                <a:gd name="T20" fmla="*/ 45 w 1033"/>
                <a:gd name="T21" fmla="*/ 384 h 421"/>
                <a:gd name="T22" fmla="*/ 94 w 1033"/>
                <a:gd name="T23" fmla="*/ 410 h 421"/>
                <a:gd name="T24" fmla="*/ 121 w 1033"/>
                <a:gd name="T25" fmla="*/ 417 h 421"/>
                <a:gd name="T26" fmla="*/ 153 w 1033"/>
                <a:gd name="T27" fmla="*/ 421 h 421"/>
                <a:gd name="T28" fmla="*/ 880 w 1033"/>
                <a:gd name="T29" fmla="*/ 421 h 421"/>
                <a:gd name="T30" fmla="*/ 911 w 1033"/>
                <a:gd name="T31" fmla="*/ 417 h 421"/>
                <a:gd name="T32" fmla="*/ 938 w 1033"/>
                <a:gd name="T33" fmla="*/ 410 h 421"/>
                <a:gd name="T34" fmla="*/ 988 w 1033"/>
                <a:gd name="T35" fmla="*/ 384 h 421"/>
                <a:gd name="T36" fmla="*/ 1019 w 1033"/>
                <a:gd name="T37" fmla="*/ 340 h 421"/>
                <a:gd name="T38" fmla="*/ 1033 w 1033"/>
                <a:gd name="T39" fmla="*/ 292 h 421"/>
                <a:gd name="T40" fmla="*/ 1024 w 1033"/>
                <a:gd name="T41" fmla="*/ 252 h 421"/>
                <a:gd name="T42" fmla="*/ 1001 w 1033"/>
                <a:gd name="T43" fmla="*/ 205 h 421"/>
                <a:gd name="T44" fmla="*/ 961 w 1033"/>
                <a:gd name="T45" fmla="*/ 157 h 421"/>
                <a:gd name="T46" fmla="*/ 916 w 1033"/>
                <a:gd name="T47" fmla="*/ 109 h 421"/>
                <a:gd name="T48" fmla="*/ 857 w 1033"/>
                <a:gd name="T49" fmla="*/ 65 h 421"/>
                <a:gd name="T50" fmla="*/ 795 w 1033"/>
                <a:gd name="T51" fmla="*/ 32 h 421"/>
                <a:gd name="T52" fmla="*/ 727 w 1033"/>
                <a:gd name="T53" fmla="*/ 7 h 421"/>
                <a:gd name="T54" fmla="*/ 660 w 1033"/>
                <a:gd name="T55" fmla="*/ 0 h 421"/>
                <a:gd name="T56" fmla="*/ 346 w 1033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33"/>
                <a:gd name="T88" fmla="*/ 0 h 421"/>
                <a:gd name="T89" fmla="*/ 1033 w 1033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33" h="421">
                  <a:moveTo>
                    <a:pt x="346" y="0"/>
                  </a:moveTo>
                  <a:lnTo>
                    <a:pt x="278" y="7"/>
                  </a:lnTo>
                  <a:lnTo>
                    <a:pt x="215" y="32"/>
                  </a:lnTo>
                  <a:lnTo>
                    <a:pt x="157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80" y="421"/>
                  </a:lnTo>
                  <a:lnTo>
                    <a:pt x="911" y="417"/>
                  </a:lnTo>
                  <a:lnTo>
                    <a:pt x="938" y="410"/>
                  </a:lnTo>
                  <a:lnTo>
                    <a:pt x="988" y="384"/>
                  </a:lnTo>
                  <a:lnTo>
                    <a:pt x="1019" y="340"/>
                  </a:lnTo>
                  <a:lnTo>
                    <a:pt x="1033" y="292"/>
                  </a:lnTo>
                  <a:lnTo>
                    <a:pt x="1024" y="252"/>
                  </a:lnTo>
                  <a:lnTo>
                    <a:pt x="1001" y="205"/>
                  </a:lnTo>
                  <a:lnTo>
                    <a:pt x="961" y="157"/>
                  </a:lnTo>
                  <a:lnTo>
                    <a:pt x="916" y="109"/>
                  </a:lnTo>
                  <a:lnTo>
                    <a:pt x="857" y="65"/>
                  </a:lnTo>
                  <a:lnTo>
                    <a:pt x="795" y="32"/>
                  </a:lnTo>
                  <a:lnTo>
                    <a:pt x="727" y="7"/>
                  </a:lnTo>
                  <a:lnTo>
                    <a:pt x="660" y="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92929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424" y="380"/>
              <a:ext cx="1020" cy="421"/>
            </a:xfrm>
            <a:custGeom>
              <a:avLst/>
              <a:gdLst>
                <a:gd name="T0" fmla="*/ 342 w 1020"/>
                <a:gd name="T1" fmla="*/ 0 h 421"/>
                <a:gd name="T2" fmla="*/ 279 w 1020"/>
                <a:gd name="T3" fmla="*/ 7 h 421"/>
                <a:gd name="T4" fmla="*/ 216 w 1020"/>
                <a:gd name="T5" fmla="*/ 32 h 421"/>
                <a:gd name="T6" fmla="*/ 158 w 1020"/>
                <a:gd name="T7" fmla="*/ 65 h 421"/>
                <a:gd name="T8" fmla="*/ 104 w 1020"/>
                <a:gd name="T9" fmla="*/ 109 h 421"/>
                <a:gd name="T10" fmla="*/ 63 w 1020"/>
                <a:gd name="T11" fmla="*/ 157 h 421"/>
                <a:gd name="T12" fmla="*/ 27 w 1020"/>
                <a:gd name="T13" fmla="*/ 205 h 421"/>
                <a:gd name="T14" fmla="*/ 9 w 1020"/>
                <a:gd name="T15" fmla="*/ 252 h 421"/>
                <a:gd name="T16" fmla="*/ 0 w 1020"/>
                <a:gd name="T17" fmla="*/ 292 h 421"/>
                <a:gd name="T18" fmla="*/ 14 w 1020"/>
                <a:gd name="T19" fmla="*/ 340 h 421"/>
                <a:gd name="T20" fmla="*/ 45 w 1020"/>
                <a:gd name="T21" fmla="*/ 384 h 421"/>
                <a:gd name="T22" fmla="*/ 95 w 1020"/>
                <a:gd name="T23" fmla="*/ 410 h 421"/>
                <a:gd name="T24" fmla="*/ 122 w 1020"/>
                <a:gd name="T25" fmla="*/ 417 h 421"/>
                <a:gd name="T26" fmla="*/ 153 w 1020"/>
                <a:gd name="T27" fmla="*/ 421 h 421"/>
                <a:gd name="T28" fmla="*/ 867 w 1020"/>
                <a:gd name="T29" fmla="*/ 421 h 421"/>
                <a:gd name="T30" fmla="*/ 898 w 1020"/>
                <a:gd name="T31" fmla="*/ 417 h 421"/>
                <a:gd name="T32" fmla="*/ 925 w 1020"/>
                <a:gd name="T33" fmla="*/ 410 h 421"/>
                <a:gd name="T34" fmla="*/ 975 w 1020"/>
                <a:gd name="T35" fmla="*/ 384 h 421"/>
                <a:gd name="T36" fmla="*/ 1006 w 1020"/>
                <a:gd name="T37" fmla="*/ 340 h 421"/>
                <a:gd name="T38" fmla="*/ 1020 w 1020"/>
                <a:gd name="T39" fmla="*/ 292 h 421"/>
                <a:gd name="T40" fmla="*/ 1011 w 1020"/>
                <a:gd name="T41" fmla="*/ 252 h 421"/>
                <a:gd name="T42" fmla="*/ 988 w 1020"/>
                <a:gd name="T43" fmla="*/ 205 h 421"/>
                <a:gd name="T44" fmla="*/ 948 w 1020"/>
                <a:gd name="T45" fmla="*/ 157 h 421"/>
                <a:gd name="T46" fmla="*/ 903 w 1020"/>
                <a:gd name="T47" fmla="*/ 109 h 421"/>
                <a:gd name="T48" fmla="*/ 844 w 1020"/>
                <a:gd name="T49" fmla="*/ 65 h 421"/>
                <a:gd name="T50" fmla="*/ 782 w 1020"/>
                <a:gd name="T51" fmla="*/ 32 h 421"/>
                <a:gd name="T52" fmla="*/ 719 w 1020"/>
                <a:gd name="T53" fmla="*/ 7 h 421"/>
                <a:gd name="T54" fmla="*/ 651 w 1020"/>
                <a:gd name="T55" fmla="*/ 0 h 421"/>
                <a:gd name="T56" fmla="*/ 342 w 1020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20"/>
                <a:gd name="T88" fmla="*/ 0 h 421"/>
                <a:gd name="T89" fmla="*/ 1020 w 1020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20" h="421">
                  <a:moveTo>
                    <a:pt x="342" y="0"/>
                  </a:moveTo>
                  <a:lnTo>
                    <a:pt x="279" y="7"/>
                  </a:lnTo>
                  <a:lnTo>
                    <a:pt x="216" y="32"/>
                  </a:lnTo>
                  <a:lnTo>
                    <a:pt x="158" y="65"/>
                  </a:lnTo>
                  <a:lnTo>
                    <a:pt x="104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5" y="410"/>
                  </a:lnTo>
                  <a:lnTo>
                    <a:pt x="122" y="417"/>
                  </a:lnTo>
                  <a:lnTo>
                    <a:pt x="153" y="421"/>
                  </a:lnTo>
                  <a:lnTo>
                    <a:pt x="867" y="421"/>
                  </a:lnTo>
                  <a:lnTo>
                    <a:pt x="898" y="417"/>
                  </a:lnTo>
                  <a:lnTo>
                    <a:pt x="925" y="410"/>
                  </a:lnTo>
                  <a:lnTo>
                    <a:pt x="975" y="384"/>
                  </a:lnTo>
                  <a:lnTo>
                    <a:pt x="1006" y="340"/>
                  </a:lnTo>
                  <a:lnTo>
                    <a:pt x="1020" y="292"/>
                  </a:lnTo>
                  <a:lnTo>
                    <a:pt x="1011" y="252"/>
                  </a:lnTo>
                  <a:lnTo>
                    <a:pt x="988" y="205"/>
                  </a:lnTo>
                  <a:lnTo>
                    <a:pt x="948" y="157"/>
                  </a:lnTo>
                  <a:lnTo>
                    <a:pt x="903" y="109"/>
                  </a:lnTo>
                  <a:lnTo>
                    <a:pt x="844" y="65"/>
                  </a:lnTo>
                  <a:lnTo>
                    <a:pt x="782" y="32"/>
                  </a:lnTo>
                  <a:lnTo>
                    <a:pt x="719" y="7"/>
                  </a:lnTo>
                  <a:lnTo>
                    <a:pt x="651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9B9B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433" y="380"/>
              <a:ext cx="997" cy="421"/>
            </a:xfrm>
            <a:custGeom>
              <a:avLst/>
              <a:gdLst>
                <a:gd name="T0" fmla="*/ 337 w 997"/>
                <a:gd name="T1" fmla="*/ 0 h 421"/>
                <a:gd name="T2" fmla="*/ 274 w 997"/>
                <a:gd name="T3" fmla="*/ 7 h 421"/>
                <a:gd name="T4" fmla="*/ 211 w 997"/>
                <a:gd name="T5" fmla="*/ 32 h 421"/>
                <a:gd name="T6" fmla="*/ 153 w 997"/>
                <a:gd name="T7" fmla="*/ 65 h 421"/>
                <a:gd name="T8" fmla="*/ 104 w 997"/>
                <a:gd name="T9" fmla="*/ 109 h 421"/>
                <a:gd name="T10" fmla="*/ 59 w 997"/>
                <a:gd name="T11" fmla="*/ 157 h 421"/>
                <a:gd name="T12" fmla="*/ 27 w 997"/>
                <a:gd name="T13" fmla="*/ 205 h 421"/>
                <a:gd name="T14" fmla="*/ 9 w 997"/>
                <a:gd name="T15" fmla="*/ 252 h 421"/>
                <a:gd name="T16" fmla="*/ 0 w 997"/>
                <a:gd name="T17" fmla="*/ 292 h 421"/>
                <a:gd name="T18" fmla="*/ 14 w 997"/>
                <a:gd name="T19" fmla="*/ 340 h 421"/>
                <a:gd name="T20" fmla="*/ 45 w 997"/>
                <a:gd name="T21" fmla="*/ 384 h 421"/>
                <a:gd name="T22" fmla="*/ 90 w 997"/>
                <a:gd name="T23" fmla="*/ 410 h 421"/>
                <a:gd name="T24" fmla="*/ 117 w 997"/>
                <a:gd name="T25" fmla="*/ 417 h 421"/>
                <a:gd name="T26" fmla="*/ 149 w 997"/>
                <a:gd name="T27" fmla="*/ 421 h 421"/>
                <a:gd name="T28" fmla="*/ 853 w 997"/>
                <a:gd name="T29" fmla="*/ 421 h 421"/>
                <a:gd name="T30" fmla="*/ 885 w 997"/>
                <a:gd name="T31" fmla="*/ 417 h 421"/>
                <a:gd name="T32" fmla="*/ 912 w 997"/>
                <a:gd name="T33" fmla="*/ 410 h 421"/>
                <a:gd name="T34" fmla="*/ 957 w 997"/>
                <a:gd name="T35" fmla="*/ 384 h 421"/>
                <a:gd name="T36" fmla="*/ 988 w 997"/>
                <a:gd name="T37" fmla="*/ 340 h 421"/>
                <a:gd name="T38" fmla="*/ 997 w 997"/>
                <a:gd name="T39" fmla="*/ 292 h 421"/>
                <a:gd name="T40" fmla="*/ 988 w 997"/>
                <a:gd name="T41" fmla="*/ 252 h 421"/>
                <a:gd name="T42" fmla="*/ 966 w 997"/>
                <a:gd name="T43" fmla="*/ 205 h 421"/>
                <a:gd name="T44" fmla="*/ 930 w 997"/>
                <a:gd name="T45" fmla="*/ 157 h 421"/>
                <a:gd name="T46" fmla="*/ 885 w 997"/>
                <a:gd name="T47" fmla="*/ 109 h 421"/>
                <a:gd name="T48" fmla="*/ 831 w 997"/>
                <a:gd name="T49" fmla="*/ 65 h 421"/>
                <a:gd name="T50" fmla="*/ 768 w 997"/>
                <a:gd name="T51" fmla="*/ 32 h 421"/>
                <a:gd name="T52" fmla="*/ 705 w 997"/>
                <a:gd name="T53" fmla="*/ 7 h 421"/>
                <a:gd name="T54" fmla="*/ 642 w 997"/>
                <a:gd name="T55" fmla="*/ 0 h 421"/>
                <a:gd name="T56" fmla="*/ 337 w 997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97"/>
                <a:gd name="T88" fmla="*/ 0 h 421"/>
                <a:gd name="T89" fmla="*/ 997 w 997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97" h="421">
                  <a:moveTo>
                    <a:pt x="337" y="0"/>
                  </a:moveTo>
                  <a:lnTo>
                    <a:pt x="274" y="7"/>
                  </a:lnTo>
                  <a:lnTo>
                    <a:pt x="211" y="32"/>
                  </a:lnTo>
                  <a:lnTo>
                    <a:pt x="153" y="65"/>
                  </a:lnTo>
                  <a:lnTo>
                    <a:pt x="104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0" y="410"/>
                  </a:lnTo>
                  <a:lnTo>
                    <a:pt x="117" y="417"/>
                  </a:lnTo>
                  <a:lnTo>
                    <a:pt x="149" y="421"/>
                  </a:lnTo>
                  <a:lnTo>
                    <a:pt x="853" y="421"/>
                  </a:lnTo>
                  <a:lnTo>
                    <a:pt x="885" y="417"/>
                  </a:lnTo>
                  <a:lnTo>
                    <a:pt x="912" y="410"/>
                  </a:lnTo>
                  <a:lnTo>
                    <a:pt x="957" y="384"/>
                  </a:lnTo>
                  <a:lnTo>
                    <a:pt x="988" y="340"/>
                  </a:lnTo>
                  <a:lnTo>
                    <a:pt x="997" y="292"/>
                  </a:lnTo>
                  <a:lnTo>
                    <a:pt x="988" y="252"/>
                  </a:lnTo>
                  <a:lnTo>
                    <a:pt x="966" y="205"/>
                  </a:lnTo>
                  <a:lnTo>
                    <a:pt x="930" y="157"/>
                  </a:lnTo>
                  <a:lnTo>
                    <a:pt x="885" y="109"/>
                  </a:lnTo>
                  <a:lnTo>
                    <a:pt x="831" y="65"/>
                  </a:lnTo>
                  <a:lnTo>
                    <a:pt x="768" y="32"/>
                  </a:lnTo>
                  <a:lnTo>
                    <a:pt x="705" y="7"/>
                  </a:lnTo>
                  <a:lnTo>
                    <a:pt x="642" y="0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442" y="380"/>
              <a:ext cx="979" cy="421"/>
            </a:xfrm>
            <a:custGeom>
              <a:avLst/>
              <a:gdLst>
                <a:gd name="T0" fmla="*/ 328 w 979"/>
                <a:gd name="T1" fmla="*/ 0 h 421"/>
                <a:gd name="T2" fmla="*/ 265 w 979"/>
                <a:gd name="T3" fmla="*/ 7 h 421"/>
                <a:gd name="T4" fmla="*/ 207 w 979"/>
                <a:gd name="T5" fmla="*/ 32 h 421"/>
                <a:gd name="T6" fmla="*/ 149 w 979"/>
                <a:gd name="T7" fmla="*/ 65 h 421"/>
                <a:gd name="T8" fmla="*/ 99 w 979"/>
                <a:gd name="T9" fmla="*/ 109 h 421"/>
                <a:gd name="T10" fmla="*/ 59 w 979"/>
                <a:gd name="T11" fmla="*/ 157 h 421"/>
                <a:gd name="T12" fmla="*/ 27 w 979"/>
                <a:gd name="T13" fmla="*/ 205 h 421"/>
                <a:gd name="T14" fmla="*/ 9 w 979"/>
                <a:gd name="T15" fmla="*/ 252 h 421"/>
                <a:gd name="T16" fmla="*/ 0 w 979"/>
                <a:gd name="T17" fmla="*/ 292 h 421"/>
                <a:gd name="T18" fmla="*/ 9 w 979"/>
                <a:gd name="T19" fmla="*/ 340 h 421"/>
                <a:gd name="T20" fmla="*/ 41 w 979"/>
                <a:gd name="T21" fmla="*/ 384 h 421"/>
                <a:gd name="T22" fmla="*/ 86 w 979"/>
                <a:gd name="T23" fmla="*/ 410 h 421"/>
                <a:gd name="T24" fmla="*/ 113 w 979"/>
                <a:gd name="T25" fmla="*/ 417 h 421"/>
                <a:gd name="T26" fmla="*/ 144 w 979"/>
                <a:gd name="T27" fmla="*/ 421 h 421"/>
                <a:gd name="T28" fmla="*/ 835 w 979"/>
                <a:gd name="T29" fmla="*/ 421 h 421"/>
                <a:gd name="T30" fmla="*/ 889 w 979"/>
                <a:gd name="T31" fmla="*/ 410 h 421"/>
                <a:gd name="T32" fmla="*/ 934 w 979"/>
                <a:gd name="T33" fmla="*/ 384 h 421"/>
                <a:gd name="T34" fmla="*/ 966 w 979"/>
                <a:gd name="T35" fmla="*/ 340 h 421"/>
                <a:gd name="T36" fmla="*/ 979 w 979"/>
                <a:gd name="T37" fmla="*/ 292 h 421"/>
                <a:gd name="T38" fmla="*/ 970 w 979"/>
                <a:gd name="T39" fmla="*/ 252 h 421"/>
                <a:gd name="T40" fmla="*/ 948 w 979"/>
                <a:gd name="T41" fmla="*/ 205 h 421"/>
                <a:gd name="T42" fmla="*/ 912 w 979"/>
                <a:gd name="T43" fmla="*/ 157 h 421"/>
                <a:gd name="T44" fmla="*/ 867 w 979"/>
                <a:gd name="T45" fmla="*/ 109 h 421"/>
                <a:gd name="T46" fmla="*/ 813 w 979"/>
                <a:gd name="T47" fmla="*/ 65 h 421"/>
                <a:gd name="T48" fmla="*/ 755 w 979"/>
                <a:gd name="T49" fmla="*/ 32 h 421"/>
                <a:gd name="T50" fmla="*/ 692 w 979"/>
                <a:gd name="T51" fmla="*/ 7 h 421"/>
                <a:gd name="T52" fmla="*/ 629 w 979"/>
                <a:gd name="T53" fmla="*/ 0 h 421"/>
                <a:gd name="T54" fmla="*/ 328 w 979"/>
                <a:gd name="T55" fmla="*/ 0 h 42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79"/>
                <a:gd name="T85" fmla="*/ 0 h 421"/>
                <a:gd name="T86" fmla="*/ 979 w 979"/>
                <a:gd name="T87" fmla="*/ 421 h 42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79" h="421">
                  <a:moveTo>
                    <a:pt x="328" y="0"/>
                  </a:moveTo>
                  <a:lnTo>
                    <a:pt x="265" y="7"/>
                  </a:lnTo>
                  <a:lnTo>
                    <a:pt x="207" y="32"/>
                  </a:lnTo>
                  <a:lnTo>
                    <a:pt x="149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4" y="421"/>
                  </a:lnTo>
                  <a:lnTo>
                    <a:pt x="835" y="421"/>
                  </a:lnTo>
                  <a:lnTo>
                    <a:pt x="889" y="410"/>
                  </a:lnTo>
                  <a:lnTo>
                    <a:pt x="934" y="384"/>
                  </a:lnTo>
                  <a:lnTo>
                    <a:pt x="966" y="340"/>
                  </a:lnTo>
                  <a:lnTo>
                    <a:pt x="979" y="292"/>
                  </a:lnTo>
                  <a:lnTo>
                    <a:pt x="970" y="252"/>
                  </a:lnTo>
                  <a:lnTo>
                    <a:pt x="948" y="205"/>
                  </a:lnTo>
                  <a:lnTo>
                    <a:pt x="912" y="157"/>
                  </a:lnTo>
                  <a:lnTo>
                    <a:pt x="867" y="109"/>
                  </a:lnTo>
                  <a:lnTo>
                    <a:pt x="813" y="65"/>
                  </a:lnTo>
                  <a:lnTo>
                    <a:pt x="755" y="32"/>
                  </a:lnTo>
                  <a:lnTo>
                    <a:pt x="692" y="7"/>
                  </a:lnTo>
                  <a:lnTo>
                    <a:pt x="629" y="0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AEAEA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2451" y="380"/>
              <a:ext cx="961" cy="421"/>
            </a:xfrm>
            <a:custGeom>
              <a:avLst/>
              <a:gdLst>
                <a:gd name="T0" fmla="*/ 319 w 961"/>
                <a:gd name="T1" fmla="*/ 0 h 421"/>
                <a:gd name="T2" fmla="*/ 256 w 961"/>
                <a:gd name="T3" fmla="*/ 7 h 421"/>
                <a:gd name="T4" fmla="*/ 198 w 961"/>
                <a:gd name="T5" fmla="*/ 32 h 421"/>
                <a:gd name="T6" fmla="*/ 144 w 961"/>
                <a:gd name="T7" fmla="*/ 65 h 421"/>
                <a:gd name="T8" fmla="*/ 99 w 961"/>
                <a:gd name="T9" fmla="*/ 109 h 421"/>
                <a:gd name="T10" fmla="*/ 59 w 961"/>
                <a:gd name="T11" fmla="*/ 157 h 421"/>
                <a:gd name="T12" fmla="*/ 27 w 961"/>
                <a:gd name="T13" fmla="*/ 205 h 421"/>
                <a:gd name="T14" fmla="*/ 9 w 961"/>
                <a:gd name="T15" fmla="*/ 252 h 421"/>
                <a:gd name="T16" fmla="*/ 0 w 961"/>
                <a:gd name="T17" fmla="*/ 292 h 421"/>
                <a:gd name="T18" fmla="*/ 9 w 961"/>
                <a:gd name="T19" fmla="*/ 340 h 421"/>
                <a:gd name="T20" fmla="*/ 41 w 961"/>
                <a:gd name="T21" fmla="*/ 384 h 421"/>
                <a:gd name="T22" fmla="*/ 86 w 961"/>
                <a:gd name="T23" fmla="*/ 410 h 421"/>
                <a:gd name="T24" fmla="*/ 113 w 961"/>
                <a:gd name="T25" fmla="*/ 417 h 421"/>
                <a:gd name="T26" fmla="*/ 140 w 961"/>
                <a:gd name="T27" fmla="*/ 421 h 421"/>
                <a:gd name="T28" fmla="*/ 817 w 961"/>
                <a:gd name="T29" fmla="*/ 421 h 421"/>
                <a:gd name="T30" fmla="*/ 849 w 961"/>
                <a:gd name="T31" fmla="*/ 417 h 421"/>
                <a:gd name="T32" fmla="*/ 876 w 961"/>
                <a:gd name="T33" fmla="*/ 410 h 421"/>
                <a:gd name="T34" fmla="*/ 921 w 961"/>
                <a:gd name="T35" fmla="*/ 384 h 421"/>
                <a:gd name="T36" fmla="*/ 952 w 961"/>
                <a:gd name="T37" fmla="*/ 340 h 421"/>
                <a:gd name="T38" fmla="*/ 961 w 961"/>
                <a:gd name="T39" fmla="*/ 292 h 421"/>
                <a:gd name="T40" fmla="*/ 952 w 961"/>
                <a:gd name="T41" fmla="*/ 252 h 421"/>
                <a:gd name="T42" fmla="*/ 930 w 961"/>
                <a:gd name="T43" fmla="*/ 205 h 421"/>
                <a:gd name="T44" fmla="*/ 894 w 961"/>
                <a:gd name="T45" fmla="*/ 157 h 421"/>
                <a:gd name="T46" fmla="*/ 849 w 961"/>
                <a:gd name="T47" fmla="*/ 109 h 421"/>
                <a:gd name="T48" fmla="*/ 800 w 961"/>
                <a:gd name="T49" fmla="*/ 65 h 421"/>
                <a:gd name="T50" fmla="*/ 741 w 961"/>
                <a:gd name="T51" fmla="*/ 32 h 421"/>
                <a:gd name="T52" fmla="*/ 678 w 961"/>
                <a:gd name="T53" fmla="*/ 7 h 421"/>
                <a:gd name="T54" fmla="*/ 615 w 961"/>
                <a:gd name="T55" fmla="*/ 0 h 421"/>
                <a:gd name="T56" fmla="*/ 319 w 96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1"/>
                <a:gd name="T88" fmla="*/ 0 h 421"/>
                <a:gd name="T89" fmla="*/ 961 w 96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1" h="421">
                  <a:moveTo>
                    <a:pt x="319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0" y="421"/>
                  </a:lnTo>
                  <a:lnTo>
                    <a:pt x="817" y="421"/>
                  </a:lnTo>
                  <a:lnTo>
                    <a:pt x="849" y="417"/>
                  </a:lnTo>
                  <a:lnTo>
                    <a:pt x="876" y="410"/>
                  </a:lnTo>
                  <a:lnTo>
                    <a:pt x="921" y="384"/>
                  </a:lnTo>
                  <a:lnTo>
                    <a:pt x="952" y="340"/>
                  </a:lnTo>
                  <a:lnTo>
                    <a:pt x="961" y="292"/>
                  </a:lnTo>
                  <a:lnTo>
                    <a:pt x="952" y="252"/>
                  </a:lnTo>
                  <a:lnTo>
                    <a:pt x="930" y="205"/>
                  </a:lnTo>
                  <a:lnTo>
                    <a:pt x="894" y="157"/>
                  </a:lnTo>
                  <a:lnTo>
                    <a:pt x="849" y="109"/>
                  </a:lnTo>
                  <a:lnTo>
                    <a:pt x="800" y="65"/>
                  </a:lnTo>
                  <a:lnTo>
                    <a:pt x="741" y="32"/>
                  </a:lnTo>
                  <a:lnTo>
                    <a:pt x="678" y="7"/>
                  </a:lnTo>
                  <a:lnTo>
                    <a:pt x="615" y="0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B7B7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460" y="380"/>
              <a:ext cx="939" cy="421"/>
            </a:xfrm>
            <a:custGeom>
              <a:avLst/>
              <a:gdLst>
                <a:gd name="T0" fmla="*/ 315 w 939"/>
                <a:gd name="T1" fmla="*/ 0 h 421"/>
                <a:gd name="T2" fmla="*/ 256 w 939"/>
                <a:gd name="T3" fmla="*/ 7 h 421"/>
                <a:gd name="T4" fmla="*/ 198 w 939"/>
                <a:gd name="T5" fmla="*/ 32 h 421"/>
                <a:gd name="T6" fmla="*/ 144 w 939"/>
                <a:gd name="T7" fmla="*/ 65 h 421"/>
                <a:gd name="T8" fmla="*/ 99 w 939"/>
                <a:gd name="T9" fmla="*/ 109 h 421"/>
                <a:gd name="T10" fmla="*/ 59 w 939"/>
                <a:gd name="T11" fmla="*/ 157 h 421"/>
                <a:gd name="T12" fmla="*/ 27 w 939"/>
                <a:gd name="T13" fmla="*/ 205 h 421"/>
                <a:gd name="T14" fmla="*/ 9 w 939"/>
                <a:gd name="T15" fmla="*/ 252 h 421"/>
                <a:gd name="T16" fmla="*/ 0 w 939"/>
                <a:gd name="T17" fmla="*/ 292 h 421"/>
                <a:gd name="T18" fmla="*/ 9 w 939"/>
                <a:gd name="T19" fmla="*/ 340 h 421"/>
                <a:gd name="T20" fmla="*/ 41 w 939"/>
                <a:gd name="T21" fmla="*/ 384 h 421"/>
                <a:gd name="T22" fmla="*/ 81 w 939"/>
                <a:gd name="T23" fmla="*/ 410 h 421"/>
                <a:gd name="T24" fmla="*/ 108 w 939"/>
                <a:gd name="T25" fmla="*/ 417 h 421"/>
                <a:gd name="T26" fmla="*/ 135 w 939"/>
                <a:gd name="T27" fmla="*/ 421 h 421"/>
                <a:gd name="T28" fmla="*/ 804 w 939"/>
                <a:gd name="T29" fmla="*/ 421 h 421"/>
                <a:gd name="T30" fmla="*/ 831 w 939"/>
                <a:gd name="T31" fmla="*/ 417 h 421"/>
                <a:gd name="T32" fmla="*/ 858 w 939"/>
                <a:gd name="T33" fmla="*/ 410 h 421"/>
                <a:gd name="T34" fmla="*/ 898 w 939"/>
                <a:gd name="T35" fmla="*/ 384 h 421"/>
                <a:gd name="T36" fmla="*/ 930 w 939"/>
                <a:gd name="T37" fmla="*/ 340 h 421"/>
                <a:gd name="T38" fmla="*/ 939 w 939"/>
                <a:gd name="T39" fmla="*/ 292 h 421"/>
                <a:gd name="T40" fmla="*/ 930 w 939"/>
                <a:gd name="T41" fmla="*/ 252 h 421"/>
                <a:gd name="T42" fmla="*/ 907 w 939"/>
                <a:gd name="T43" fmla="*/ 205 h 421"/>
                <a:gd name="T44" fmla="*/ 876 w 939"/>
                <a:gd name="T45" fmla="*/ 157 h 421"/>
                <a:gd name="T46" fmla="*/ 831 w 939"/>
                <a:gd name="T47" fmla="*/ 109 h 421"/>
                <a:gd name="T48" fmla="*/ 782 w 939"/>
                <a:gd name="T49" fmla="*/ 65 h 421"/>
                <a:gd name="T50" fmla="*/ 723 w 939"/>
                <a:gd name="T51" fmla="*/ 32 h 421"/>
                <a:gd name="T52" fmla="*/ 665 w 939"/>
                <a:gd name="T53" fmla="*/ 7 h 421"/>
                <a:gd name="T54" fmla="*/ 602 w 939"/>
                <a:gd name="T55" fmla="*/ 0 h 421"/>
                <a:gd name="T56" fmla="*/ 315 w 939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39"/>
                <a:gd name="T88" fmla="*/ 0 h 421"/>
                <a:gd name="T89" fmla="*/ 939 w 939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39" h="421">
                  <a:moveTo>
                    <a:pt x="315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1" y="410"/>
                  </a:lnTo>
                  <a:lnTo>
                    <a:pt x="108" y="417"/>
                  </a:lnTo>
                  <a:lnTo>
                    <a:pt x="135" y="421"/>
                  </a:lnTo>
                  <a:lnTo>
                    <a:pt x="804" y="421"/>
                  </a:lnTo>
                  <a:lnTo>
                    <a:pt x="831" y="417"/>
                  </a:lnTo>
                  <a:lnTo>
                    <a:pt x="858" y="410"/>
                  </a:lnTo>
                  <a:lnTo>
                    <a:pt x="898" y="384"/>
                  </a:lnTo>
                  <a:lnTo>
                    <a:pt x="930" y="340"/>
                  </a:lnTo>
                  <a:lnTo>
                    <a:pt x="939" y="292"/>
                  </a:lnTo>
                  <a:lnTo>
                    <a:pt x="930" y="252"/>
                  </a:lnTo>
                  <a:lnTo>
                    <a:pt x="907" y="205"/>
                  </a:lnTo>
                  <a:lnTo>
                    <a:pt x="876" y="157"/>
                  </a:lnTo>
                  <a:lnTo>
                    <a:pt x="831" y="109"/>
                  </a:lnTo>
                  <a:lnTo>
                    <a:pt x="782" y="65"/>
                  </a:lnTo>
                  <a:lnTo>
                    <a:pt x="723" y="32"/>
                  </a:lnTo>
                  <a:lnTo>
                    <a:pt x="665" y="7"/>
                  </a:lnTo>
                  <a:lnTo>
                    <a:pt x="602" y="0"/>
                  </a:lnTo>
                  <a:lnTo>
                    <a:pt x="31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2460" y="629"/>
              <a:ext cx="135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2460" y="632"/>
              <a:ext cx="135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2460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2465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2" name="Oval 20"/>
            <p:cNvSpPr>
              <a:spLocks noChangeArrowheads="1"/>
            </p:cNvSpPr>
            <p:nvPr/>
          </p:nvSpPr>
          <p:spPr bwMode="auto">
            <a:xfrm>
              <a:off x="2465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2465" y="632"/>
              <a:ext cx="112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2465" y="632"/>
              <a:ext cx="108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2469" y="636"/>
              <a:ext cx="95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>
              <a:off x="3304" y="629"/>
              <a:ext cx="140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7" name="Oval 25"/>
            <p:cNvSpPr>
              <a:spLocks noChangeArrowheads="1"/>
            </p:cNvSpPr>
            <p:nvPr/>
          </p:nvSpPr>
          <p:spPr bwMode="auto">
            <a:xfrm>
              <a:off x="3304" y="632"/>
              <a:ext cx="131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8" name="Oval 26"/>
            <p:cNvSpPr>
              <a:spLocks noChangeArrowheads="1"/>
            </p:cNvSpPr>
            <p:nvPr/>
          </p:nvSpPr>
          <p:spPr bwMode="auto">
            <a:xfrm>
              <a:off x="3309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auto">
            <a:xfrm>
              <a:off x="3309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auto">
            <a:xfrm>
              <a:off x="3309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auto">
            <a:xfrm>
              <a:off x="3313" y="632"/>
              <a:ext cx="104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" name="Oval 30"/>
            <p:cNvSpPr>
              <a:spLocks noChangeArrowheads="1"/>
            </p:cNvSpPr>
            <p:nvPr/>
          </p:nvSpPr>
          <p:spPr bwMode="auto">
            <a:xfrm>
              <a:off x="3313" y="632"/>
              <a:ext cx="104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" name="Oval 31"/>
            <p:cNvSpPr>
              <a:spLocks noChangeArrowheads="1"/>
            </p:cNvSpPr>
            <p:nvPr/>
          </p:nvSpPr>
          <p:spPr bwMode="auto">
            <a:xfrm>
              <a:off x="3313" y="636"/>
              <a:ext cx="99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2151" y="255"/>
              <a:ext cx="1562" cy="666"/>
            </a:xfrm>
            <a:custGeom>
              <a:avLst/>
              <a:gdLst>
                <a:gd name="T0" fmla="*/ 601 w 1562"/>
                <a:gd name="T1" fmla="*/ 0 h 666"/>
                <a:gd name="T2" fmla="*/ 493 w 1562"/>
                <a:gd name="T3" fmla="*/ 297 h 666"/>
                <a:gd name="T4" fmla="*/ 525 w 1562"/>
                <a:gd name="T5" fmla="*/ 527 h 666"/>
                <a:gd name="T6" fmla="*/ 49 w 1562"/>
                <a:gd name="T7" fmla="*/ 527 h 666"/>
                <a:gd name="T8" fmla="*/ 0 w 1562"/>
                <a:gd name="T9" fmla="*/ 666 h 666"/>
                <a:gd name="T10" fmla="*/ 1562 w 1562"/>
                <a:gd name="T11" fmla="*/ 666 h 666"/>
                <a:gd name="T12" fmla="*/ 1535 w 1562"/>
                <a:gd name="T13" fmla="*/ 527 h 666"/>
                <a:gd name="T14" fmla="*/ 1055 w 1562"/>
                <a:gd name="T15" fmla="*/ 527 h 666"/>
                <a:gd name="T16" fmla="*/ 1086 w 1562"/>
                <a:gd name="T17" fmla="*/ 297 h 666"/>
                <a:gd name="T18" fmla="*/ 974 w 1562"/>
                <a:gd name="T19" fmla="*/ 0 h 666"/>
                <a:gd name="T20" fmla="*/ 601 w 1562"/>
                <a:gd name="T21" fmla="*/ 0 h 6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62"/>
                <a:gd name="T34" fmla="*/ 0 h 666"/>
                <a:gd name="T35" fmla="*/ 1562 w 1562"/>
                <a:gd name="T36" fmla="*/ 666 h 6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62" h="666">
                  <a:moveTo>
                    <a:pt x="601" y="0"/>
                  </a:moveTo>
                  <a:lnTo>
                    <a:pt x="493" y="297"/>
                  </a:lnTo>
                  <a:lnTo>
                    <a:pt x="525" y="527"/>
                  </a:lnTo>
                  <a:lnTo>
                    <a:pt x="49" y="527"/>
                  </a:lnTo>
                  <a:lnTo>
                    <a:pt x="0" y="666"/>
                  </a:lnTo>
                  <a:lnTo>
                    <a:pt x="1562" y="666"/>
                  </a:lnTo>
                  <a:lnTo>
                    <a:pt x="1535" y="527"/>
                  </a:lnTo>
                  <a:lnTo>
                    <a:pt x="1055" y="527"/>
                  </a:lnTo>
                  <a:lnTo>
                    <a:pt x="1086" y="297"/>
                  </a:lnTo>
                  <a:lnTo>
                    <a:pt x="974" y="0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2142" y="914"/>
              <a:ext cx="1584" cy="4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2689" y="277"/>
              <a:ext cx="517" cy="286"/>
            </a:xfrm>
            <a:custGeom>
              <a:avLst/>
              <a:gdLst>
                <a:gd name="T0" fmla="*/ 0 w 517"/>
                <a:gd name="T1" fmla="*/ 286 h 286"/>
                <a:gd name="T2" fmla="*/ 95 w 517"/>
                <a:gd name="T3" fmla="*/ 0 h 286"/>
                <a:gd name="T4" fmla="*/ 427 w 517"/>
                <a:gd name="T5" fmla="*/ 4 h 286"/>
                <a:gd name="T6" fmla="*/ 517 w 517"/>
                <a:gd name="T7" fmla="*/ 282 h 286"/>
                <a:gd name="T8" fmla="*/ 395 w 517"/>
                <a:gd name="T9" fmla="*/ 44 h 286"/>
                <a:gd name="T10" fmla="*/ 113 w 517"/>
                <a:gd name="T11" fmla="*/ 44 h 286"/>
                <a:gd name="T12" fmla="*/ 0 w 517"/>
                <a:gd name="T13" fmla="*/ 286 h 2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7"/>
                <a:gd name="T22" fmla="*/ 0 h 286"/>
                <a:gd name="T23" fmla="*/ 517 w 517"/>
                <a:gd name="T24" fmla="*/ 286 h 28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7" h="286">
                  <a:moveTo>
                    <a:pt x="0" y="286"/>
                  </a:moveTo>
                  <a:lnTo>
                    <a:pt x="95" y="0"/>
                  </a:lnTo>
                  <a:lnTo>
                    <a:pt x="427" y="4"/>
                  </a:lnTo>
                  <a:lnTo>
                    <a:pt x="517" y="282"/>
                  </a:lnTo>
                  <a:lnTo>
                    <a:pt x="395" y="44"/>
                  </a:lnTo>
                  <a:lnTo>
                    <a:pt x="113" y="44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" name="AutoShape 35"/>
            <p:cNvSpPr>
              <a:spLocks noChangeArrowheads="1"/>
            </p:cNvSpPr>
            <p:nvPr/>
          </p:nvSpPr>
          <p:spPr bwMode="auto">
            <a:xfrm>
              <a:off x="2797" y="369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" name="AutoShape 36"/>
            <p:cNvSpPr>
              <a:spLocks noChangeArrowheads="1"/>
            </p:cNvSpPr>
            <p:nvPr/>
          </p:nvSpPr>
          <p:spPr bwMode="auto">
            <a:xfrm>
              <a:off x="2797" y="376"/>
              <a:ext cx="310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2797" y="416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0" name="AutoShape 38"/>
            <p:cNvSpPr>
              <a:spLocks noChangeArrowheads="1"/>
            </p:cNvSpPr>
            <p:nvPr/>
          </p:nvSpPr>
          <p:spPr bwMode="auto">
            <a:xfrm>
              <a:off x="2797" y="423"/>
              <a:ext cx="310" cy="19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1" name="AutoShape 39"/>
            <p:cNvSpPr>
              <a:spLocks noChangeArrowheads="1"/>
            </p:cNvSpPr>
            <p:nvPr/>
          </p:nvSpPr>
          <p:spPr bwMode="auto">
            <a:xfrm>
              <a:off x="2797" y="467"/>
              <a:ext cx="310" cy="30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2" name="AutoShape 40"/>
            <p:cNvSpPr>
              <a:spLocks noChangeArrowheads="1"/>
            </p:cNvSpPr>
            <p:nvPr/>
          </p:nvSpPr>
          <p:spPr bwMode="auto">
            <a:xfrm>
              <a:off x="2797" y="475"/>
              <a:ext cx="310" cy="25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3" name="AutoShape 41"/>
            <p:cNvSpPr>
              <a:spLocks noChangeArrowheads="1"/>
            </p:cNvSpPr>
            <p:nvPr/>
          </p:nvSpPr>
          <p:spPr bwMode="auto">
            <a:xfrm>
              <a:off x="2734" y="519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4" name="AutoShape 42"/>
            <p:cNvSpPr>
              <a:spLocks noChangeArrowheads="1"/>
            </p:cNvSpPr>
            <p:nvPr/>
          </p:nvSpPr>
          <p:spPr bwMode="auto">
            <a:xfrm>
              <a:off x="2734" y="526"/>
              <a:ext cx="431" cy="26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5" name="AutoShape 43"/>
            <p:cNvSpPr>
              <a:spLocks noChangeArrowheads="1"/>
            </p:cNvSpPr>
            <p:nvPr/>
          </p:nvSpPr>
          <p:spPr bwMode="auto">
            <a:xfrm>
              <a:off x="2734" y="577"/>
              <a:ext cx="431" cy="26"/>
            </a:xfrm>
            <a:prstGeom prst="roundRect">
              <a:avLst>
                <a:gd name="adj" fmla="val 42856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6" name="AutoShape 44"/>
            <p:cNvSpPr>
              <a:spLocks noChangeArrowheads="1"/>
            </p:cNvSpPr>
            <p:nvPr/>
          </p:nvSpPr>
          <p:spPr bwMode="auto">
            <a:xfrm>
              <a:off x="2734" y="585"/>
              <a:ext cx="431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7" name="AutoShape 45"/>
            <p:cNvSpPr>
              <a:spLocks noChangeArrowheads="1"/>
            </p:cNvSpPr>
            <p:nvPr/>
          </p:nvSpPr>
          <p:spPr bwMode="auto">
            <a:xfrm>
              <a:off x="2734" y="625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8" name="AutoShape 46"/>
            <p:cNvSpPr>
              <a:spLocks noChangeArrowheads="1"/>
            </p:cNvSpPr>
            <p:nvPr/>
          </p:nvSpPr>
          <p:spPr bwMode="auto">
            <a:xfrm>
              <a:off x="2734" y="632"/>
              <a:ext cx="431" cy="22"/>
            </a:xfrm>
            <a:prstGeom prst="roundRect">
              <a:avLst>
                <a:gd name="adj" fmla="val 41667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3144182" y="3026482"/>
            <a:ext cx="30692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err="1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Metodologjia</a:t>
            </a:r>
            <a:endParaRPr lang="en-GB" sz="3200" b="1" dirty="0" smtClean="0">
              <a:solidFill>
                <a:schemeClr val="accent1">
                  <a:lumMod val="25000"/>
                </a:schemeClr>
              </a:solidFill>
              <a:latin typeface="Calibri" pitchFamily="34" charset="0"/>
            </a:endParaRPr>
          </a:p>
          <a:p>
            <a:pPr algn="ctr"/>
            <a:r>
              <a:rPr lang="en-GB" sz="3200" b="1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&amp;</a:t>
            </a:r>
          </a:p>
          <a:p>
            <a:pPr algn="ctr"/>
            <a:r>
              <a:rPr lang="en-GB" sz="3200" b="1" dirty="0" err="1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Axhenda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396"/>
            <a:ext cx="8512512" cy="4891767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600" b="1" dirty="0" smtClean="0"/>
          </a:p>
          <a:p>
            <a:pPr>
              <a:buFont typeface="Wingdings" charset="2"/>
              <a:buChar char="²"/>
            </a:pPr>
            <a:endParaRPr lang="en-US" sz="2600" dirty="0" smtClean="0"/>
          </a:p>
          <a:p>
            <a:pPr>
              <a:buFont typeface="Wingdings" charset="2"/>
              <a:buChar char="²"/>
            </a:pP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/>
          <a:lstStyle/>
          <a:p>
            <a:r>
              <a:rPr lang="en-US" b="1" dirty="0" err="1" smtClean="0"/>
              <a:t>Metodologjia</a:t>
            </a:r>
            <a:endParaRPr lang="en-US" b="1" dirty="0"/>
          </a:p>
        </p:txBody>
      </p:sp>
      <p:sp>
        <p:nvSpPr>
          <p:cNvPr id="2" name="Rectangle 1"/>
          <p:cNvSpPr/>
          <p:nvPr/>
        </p:nvSpPr>
        <p:spPr>
          <a:xfrm>
            <a:off x="266701" y="1234397"/>
            <a:ext cx="84201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0"/>
              </a:spcBef>
              <a:buFont typeface="Arial"/>
              <a:buChar char="•"/>
            </a:pPr>
            <a:r>
              <a:rPr lang="en-US" sz="3200" dirty="0" err="1" smtClean="0"/>
              <a:t>Prezantimet</a:t>
            </a:r>
            <a:r>
              <a:rPr lang="en-US" sz="3200" dirty="0" smtClean="0"/>
              <a:t> </a:t>
            </a:r>
            <a:r>
              <a:rPr lang="en-US" sz="3200" dirty="0" err="1" smtClean="0"/>
              <a:t>dhe</a:t>
            </a:r>
            <a:r>
              <a:rPr lang="en-US" sz="3200" dirty="0" smtClean="0"/>
              <a:t> </a:t>
            </a:r>
            <a:r>
              <a:rPr lang="en-US" sz="3200" dirty="0" err="1" smtClean="0"/>
              <a:t>ushtrimet</a:t>
            </a:r>
            <a:r>
              <a:rPr lang="en-US" sz="3200" dirty="0" smtClean="0"/>
              <a:t> </a:t>
            </a:r>
            <a:r>
              <a:rPr lang="en-US" sz="3200" dirty="0" err="1" smtClean="0"/>
              <a:t>praktike</a:t>
            </a:r>
            <a:endParaRPr lang="en-US" sz="3200" dirty="0"/>
          </a:p>
          <a:p>
            <a:pPr marL="285750" indent="-285750" algn="just">
              <a:spcBef>
                <a:spcPts val="0"/>
              </a:spcBef>
              <a:buFont typeface="Arial"/>
              <a:buChar char="•"/>
            </a:pPr>
            <a:r>
              <a:rPr lang="en-US" sz="3200" dirty="0" err="1" smtClean="0"/>
              <a:t>Bazuar</a:t>
            </a:r>
            <a:r>
              <a:rPr lang="en-US" sz="3200" dirty="0" smtClean="0"/>
              <a:t> </a:t>
            </a:r>
            <a:r>
              <a:rPr lang="en-US" sz="3200" dirty="0" err="1" smtClean="0"/>
              <a:t>tek</a:t>
            </a:r>
            <a:r>
              <a:rPr lang="en-US" sz="3200" dirty="0" smtClean="0"/>
              <a:t> </a:t>
            </a:r>
            <a:r>
              <a:rPr lang="en-US" sz="3200" dirty="0" err="1" smtClean="0"/>
              <a:t>Skenari</a:t>
            </a:r>
            <a:endParaRPr lang="en-US" sz="3200" dirty="0" smtClean="0"/>
          </a:p>
          <a:p>
            <a:pPr marL="285750" indent="-285750" algn="just">
              <a:spcBef>
                <a:spcPts val="0"/>
              </a:spcBef>
              <a:buFont typeface="Arial"/>
              <a:buChar char="•"/>
            </a:pPr>
            <a:r>
              <a:rPr lang="en-US" sz="3200" dirty="0" err="1" smtClean="0"/>
              <a:t>Dhwnie</a:t>
            </a:r>
            <a:r>
              <a:rPr lang="en-US" sz="3200" dirty="0" smtClean="0"/>
              <a:t> </a:t>
            </a:r>
            <a:r>
              <a:rPr lang="en-US" sz="3200" dirty="0" err="1" smtClean="0"/>
              <a:t>progresive</a:t>
            </a:r>
            <a:r>
              <a:rPr lang="en-US" sz="3200" dirty="0" smtClean="0"/>
              <a:t> e </a:t>
            </a:r>
            <a:r>
              <a:rPr lang="en-US" sz="3200" dirty="0" err="1" smtClean="0"/>
              <a:t>punimeve</a:t>
            </a:r>
            <a:endParaRPr lang="en-US" sz="3200" dirty="0" smtClean="0"/>
          </a:p>
          <a:p>
            <a:pPr marL="285750" indent="-285750" algn="just">
              <a:spcBef>
                <a:spcPts val="0"/>
              </a:spcBef>
              <a:buFont typeface="Arial"/>
              <a:buChar char="•"/>
            </a:pPr>
            <a:r>
              <a:rPr lang="en-US" sz="3200" dirty="0" err="1" smtClean="0"/>
              <a:t>Punë</a:t>
            </a:r>
            <a:r>
              <a:rPr lang="en-US" sz="3200" dirty="0" smtClean="0"/>
              <a:t> </a:t>
            </a:r>
            <a:r>
              <a:rPr lang="en-US" sz="3200" dirty="0" err="1" smtClean="0"/>
              <a:t>në</a:t>
            </a:r>
            <a:r>
              <a:rPr lang="en-US" sz="3200" dirty="0" smtClean="0"/>
              <a:t> </a:t>
            </a:r>
            <a:r>
              <a:rPr lang="en-US" sz="3200" dirty="0" err="1" smtClean="0"/>
              <a:t>grup</a:t>
            </a:r>
            <a:r>
              <a:rPr lang="en-US" sz="3200" dirty="0" smtClean="0"/>
              <a:t> </a:t>
            </a:r>
            <a:r>
              <a:rPr lang="en-US" sz="3200" dirty="0" err="1" smtClean="0"/>
              <a:t>për</a:t>
            </a:r>
            <a:r>
              <a:rPr lang="en-US" sz="3200" dirty="0" smtClean="0"/>
              <a:t> </a:t>
            </a:r>
            <a:r>
              <a:rPr lang="en-US" sz="3200" dirty="0" err="1" smtClean="0"/>
              <a:t>tema</a:t>
            </a:r>
            <a:r>
              <a:rPr lang="en-US" sz="3200" dirty="0" smtClean="0"/>
              <a:t> </a:t>
            </a:r>
            <a:r>
              <a:rPr lang="en-US" sz="3200" dirty="0" err="1" smtClean="0"/>
              <a:t>të</a:t>
            </a:r>
            <a:r>
              <a:rPr lang="en-US" sz="3200" dirty="0" smtClean="0"/>
              <a:t> </a:t>
            </a:r>
            <a:r>
              <a:rPr lang="en-US" sz="3200" dirty="0" err="1" smtClean="0"/>
              <a:t>ndryshme</a:t>
            </a:r>
            <a:endParaRPr lang="en-US" sz="3200" dirty="0" smtClean="0"/>
          </a:p>
          <a:p>
            <a:pPr marL="285750" indent="-285750" algn="just">
              <a:spcBef>
                <a:spcPts val="0"/>
              </a:spcBef>
              <a:buFont typeface="Arial"/>
              <a:buChar char="•"/>
            </a:pPr>
            <a:r>
              <a:rPr lang="en-US" sz="3200" dirty="0" err="1" smtClean="0"/>
              <a:t>Vlerësime</a:t>
            </a:r>
            <a:r>
              <a:rPr lang="en-US" sz="3200" dirty="0" smtClean="0"/>
              <a:t> </a:t>
            </a:r>
            <a:r>
              <a:rPr lang="en-US" sz="3200" dirty="0" err="1" smtClean="0"/>
              <a:t>nga</a:t>
            </a:r>
            <a:r>
              <a:rPr lang="en-US" sz="3200" dirty="0" smtClean="0"/>
              <a:t> </a:t>
            </a:r>
            <a:r>
              <a:rPr lang="en-US" sz="3200" dirty="0" err="1" smtClean="0"/>
              <a:t>grupi</a:t>
            </a:r>
            <a:r>
              <a:rPr lang="en-US" sz="3200" dirty="0" smtClean="0"/>
              <a:t> </a:t>
            </a:r>
          </a:p>
          <a:p>
            <a:pPr marL="285750" indent="-285750" algn="just">
              <a:spcBef>
                <a:spcPts val="0"/>
              </a:spcBef>
              <a:buFont typeface="Arial"/>
              <a:buChar char="•"/>
            </a:pPr>
            <a:r>
              <a:rPr lang="en-US" sz="3200" dirty="0" err="1" smtClean="0"/>
              <a:t>Mbështetje</a:t>
            </a:r>
            <a:r>
              <a:rPr lang="en-US" sz="3200" dirty="0" smtClean="0"/>
              <a:t> </a:t>
            </a:r>
            <a:r>
              <a:rPr lang="en-US" sz="3200" dirty="0" err="1" smtClean="0"/>
              <a:t>për</a:t>
            </a:r>
            <a:r>
              <a:rPr lang="en-US" sz="3200" dirty="0" smtClean="0"/>
              <a:t> </a:t>
            </a:r>
            <a:r>
              <a:rPr lang="en-US" sz="3200" dirty="0" err="1" smtClean="0"/>
              <a:t>grupet</a:t>
            </a:r>
            <a:r>
              <a:rPr lang="en-US" sz="3200" dirty="0" smtClean="0"/>
              <a:t> </a:t>
            </a:r>
            <a:r>
              <a:rPr lang="en-US" sz="3200" dirty="0" err="1" smtClean="0"/>
              <a:t>nga</a:t>
            </a:r>
            <a:r>
              <a:rPr lang="en-US" sz="3200" dirty="0" smtClean="0"/>
              <a:t> </a:t>
            </a:r>
            <a:r>
              <a:rPr lang="en-US" sz="3200" dirty="0" err="1" smtClean="0"/>
              <a:t>trajnerë</a:t>
            </a:r>
            <a:r>
              <a:rPr lang="en-US" sz="3200" dirty="0" smtClean="0"/>
              <a:t> </a:t>
            </a:r>
            <a:r>
              <a:rPr lang="en-US" sz="3200" dirty="0" err="1" smtClean="0"/>
              <a:t>kombëtarë</a:t>
            </a:r>
            <a:endParaRPr lang="en-US" sz="3200" dirty="0" smtClean="0"/>
          </a:p>
          <a:p>
            <a:pPr marL="285750" indent="-285750" algn="just">
              <a:spcBef>
                <a:spcPts val="0"/>
              </a:spcBef>
              <a:buFont typeface="Arial"/>
              <a:buChar char="•"/>
            </a:pPr>
            <a:r>
              <a:rPr lang="en-US" sz="3200" dirty="0" err="1" smtClean="0"/>
              <a:t>Mbështetje</a:t>
            </a:r>
            <a:r>
              <a:rPr lang="en-US" sz="3200" dirty="0" smtClean="0"/>
              <a:t> </a:t>
            </a:r>
            <a:r>
              <a:rPr lang="en-US" sz="3200" dirty="0" err="1" smtClean="0"/>
              <a:t>rezervë</a:t>
            </a:r>
            <a:r>
              <a:rPr lang="en-US" sz="3200" dirty="0" smtClean="0"/>
              <a:t> </a:t>
            </a:r>
            <a:r>
              <a:rPr lang="en-US" sz="3200" dirty="0" err="1" smtClean="0"/>
              <a:t>nga</a:t>
            </a:r>
            <a:r>
              <a:rPr lang="en-US" sz="3200" dirty="0" smtClean="0"/>
              <a:t> </a:t>
            </a:r>
            <a:r>
              <a:rPr lang="en-US" sz="3200" dirty="0" err="1" smtClean="0"/>
              <a:t>trajnerët</a:t>
            </a:r>
            <a:r>
              <a:rPr lang="en-US" sz="3200" dirty="0" smtClean="0"/>
              <a:t> </a:t>
            </a:r>
            <a:r>
              <a:rPr lang="en-US" sz="3200" dirty="0" err="1" smtClean="0"/>
              <a:t>në</a:t>
            </a:r>
            <a:r>
              <a:rPr lang="en-US" sz="3200" dirty="0" smtClean="0"/>
              <a:t> </a:t>
            </a:r>
            <a:r>
              <a:rPr lang="en-US" sz="3200" dirty="0" err="1" smtClean="0"/>
              <a:t>sesionet</a:t>
            </a:r>
            <a:r>
              <a:rPr lang="en-US" sz="3200" dirty="0" smtClean="0"/>
              <a:t> </a:t>
            </a:r>
            <a:r>
              <a:rPr lang="en-US" sz="3200" dirty="0" err="1" smtClean="0"/>
              <a:t>në</a:t>
            </a:r>
            <a:r>
              <a:rPr lang="en-US" sz="3200" dirty="0" smtClean="0"/>
              <a:t> </a:t>
            </a:r>
            <a:r>
              <a:rPr lang="en-US" sz="3200" dirty="0" err="1" smtClean="0"/>
              <a:t>grup</a:t>
            </a:r>
            <a:endParaRPr lang="en-US" sz="3200" dirty="0"/>
          </a:p>
          <a:p>
            <a:pPr>
              <a:spcBef>
                <a:spcPts val="0"/>
              </a:spcBef>
            </a:pPr>
            <a:endParaRPr lang="en-US" sz="3200" dirty="0" smtClean="0"/>
          </a:p>
          <a:p>
            <a:pPr marL="285750" indent="-285750">
              <a:spcBef>
                <a:spcPts val="0"/>
              </a:spcBef>
              <a:buFont typeface="Arial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57896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186"/>
            <a:ext cx="8229600" cy="892366"/>
          </a:xfrm>
        </p:spPr>
        <p:txBody>
          <a:bodyPr>
            <a:normAutofit/>
          </a:bodyPr>
          <a:lstStyle/>
          <a:p>
            <a:r>
              <a:rPr lang="en-US" b="1" dirty="0" err="1"/>
              <a:t>Axhenda</a:t>
            </a:r>
            <a:r>
              <a:rPr lang="en-US" b="1" dirty="0"/>
              <a:t> – </a:t>
            </a:r>
            <a:r>
              <a:rPr lang="en-US" b="1" dirty="0" err="1"/>
              <a:t>Dita</a:t>
            </a:r>
            <a:r>
              <a:rPr lang="en-US" b="1" dirty="0"/>
              <a:t>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355" y="1013552"/>
            <a:ext cx="8820306" cy="5692667"/>
          </a:xfrm>
        </p:spPr>
        <p:txBody>
          <a:bodyPr>
            <a:normAutofit/>
          </a:bodyPr>
          <a:lstStyle/>
          <a:p>
            <a:pPr algn="just">
              <a:spcAft>
                <a:spcPts val="600"/>
              </a:spcAft>
            </a:pPr>
            <a:r>
              <a:rPr lang="en-US" sz="2400" dirty="0"/>
              <a:t>09.00 – 10.00 – </a:t>
            </a:r>
            <a:r>
              <a:rPr lang="en-US" sz="2400" dirty="0" err="1"/>
              <a:t>Kursi</a:t>
            </a:r>
            <a:r>
              <a:rPr lang="en-US" sz="2400" dirty="0"/>
              <a:t>, </a:t>
            </a:r>
            <a:r>
              <a:rPr lang="en-US" sz="2400" dirty="0" err="1"/>
              <a:t>Trajneri</a:t>
            </a:r>
            <a:r>
              <a:rPr lang="en-US" sz="2400" dirty="0"/>
              <a:t> </a:t>
            </a:r>
            <a:r>
              <a:rPr lang="en-US" sz="2400" dirty="0" err="1"/>
              <a:t>dhe</a:t>
            </a:r>
            <a:r>
              <a:rPr lang="en-US" sz="2400" dirty="0"/>
              <a:t> </a:t>
            </a:r>
            <a:r>
              <a:rPr lang="en-US" sz="2400" dirty="0" err="1"/>
              <a:t>Prezantimi</a:t>
            </a:r>
            <a:r>
              <a:rPr lang="en-US" sz="2400" dirty="0"/>
              <a:t> i </a:t>
            </a:r>
            <a:r>
              <a:rPr lang="en-US" sz="2400" dirty="0" err="1"/>
              <a:t>Skenarit</a:t>
            </a:r>
            <a:endParaRPr lang="en-US" sz="2400" dirty="0"/>
          </a:p>
          <a:p>
            <a:pPr algn="just">
              <a:spcAft>
                <a:spcPts val="600"/>
              </a:spcAft>
            </a:pPr>
            <a:r>
              <a:rPr lang="en-US" sz="2400" dirty="0"/>
              <a:t>10.00 – 11.00 – </a:t>
            </a:r>
            <a:r>
              <a:rPr lang="en-US" sz="2400" dirty="0" err="1"/>
              <a:t>Prezantim</a:t>
            </a:r>
            <a:r>
              <a:rPr lang="en-US" sz="2400" dirty="0"/>
              <a:t> – </a:t>
            </a:r>
            <a:r>
              <a:rPr lang="en-US" sz="2400" dirty="0" err="1"/>
              <a:t>Zhvillimi</a:t>
            </a:r>
            <a:r>
              <a:rPr lang="en-US" sz="2400" dirty="0"/>
              <a:t> i </a:t>
            </a:r>
            <a:r>
              <a:rPr lang="en-US" sz="2400" dirty="0" err="1"/>
              <a:t>një</a:t>
            </a:r>
            <a:r>
              <a:rPr lang="en-US" sz="2400" dirty="0"/>
              <a:t> </a:t>
            </a:r>
            <a:r>
              <a:rPr lang="en-US" sz="2400" dirty="0" err="1"/>
              <a:t>Hetimi</a:t>
            </a:r>
            <a:r>
              <a:rPr lang="en-US" sz="2400" dirty="0"/>
              <a:t> </a:t>
            </a:r>
          </a:p>
          <a:p>
            <a:pPr algn="just">
              <a:spcAft>
                <a:spcPts val="600"/>
              </a:spcAft>
            </a:pPr>
            <a:r>
              <a:rPr lang="en-US" sz="2400" dirty="0"/>
              <a:t>11.00 – 11.30 – </a:t>
            </a:r>
            <a:r>
              <a:rPr lang="en-US" sz="2400" dirty="0" err="1"/>
              <a:t>Pushim</a:t>
            </a:r>
            <a:endParaRPr lang="en-US" sz="2400" dirty="0"/>
          </a:p>
          <a:p>
            <a:pPr algn="just">
              <a:spcAft>
                <a:spcPts val="600"/>
              </a:spcAft>
            </a:pPr>
            <a:r>
              <a:rPr lang="en-US" sz="2400" dirty="0"/>
              <a:t>11.30 – 13.00 – </a:t>
            </a:r>
            <a:r>
              <a:rPr lang="en-US" sz="2400" dirty="0" err="1"/>
              <a:t>Puna</a:t>
            </a:r>
            <a:r>
              <a:rPr lang="en-US" sz="2400" dirty="0"/>
              <a:t> </a:t>
            </a:r>
            <a:r>
              <a:rPr lang="en-US" sz="2400" dirty="0" err="1"/>
              <a:t>në</a:t>
            </a:r>
            <a:r>
              <a:rPr lang="en-US" sz="2400" dirty="0"/>
              <a:t> </a:t>
            </a:r>
            <a:r>
              <a:rPr lang="en-US" sz="2400" dirty="0" err="1"/>
              <a:t>grup</a:t>
            </a:r>
            <a:r>
              <a:rPr lang="en-US" sz="2400" dirty="0"/>
              <a:t> </a:t>
            </a:r>
            <a:r>
              <a:rPr lang="en-US" sz="2400" dirty="0" err="1"/>
              <a:t>për</a:t>
            </a:r>
            <a:r>
              <a:rPr lang="en-US" sz="2400" dirty="0"/>
              <a:t> </a:t>
            </a:r>
            <a:r>
              <a:rPr lang="en-US" sz="2400" dirty="0" err="1"/>
              <a:t>identifikimin</a:t>
            </a:r>
            <a:r>
              <a:rPr lang="en-US" sz="2400" dirty="0"/>
              <a:t> e </a:t>
            </a:r>
            <a:r>
              <a:rPr lang="en-US" sz="2400" dirty="0" err="1"/>
              <a:t>krimeve</a:t>
            </a:r>
            <a:r>
              <a:rPr lang="en-US" sz="2400" dirty="0"/>
              <a:t>, </a:t>
            </a:r>
            <a:r>
              <a:rPr lang="en-US" sz="2400" dirty="0" err="1"/>
              <a:t>zhvillimi</a:t>
            </a:r>
            <a:r>
              <a:rPr lang="en-US" sz="2400" dirty="0"/>
              <a:t> 					i </a:t>
            </a:r>
            <a:r>
              <a:rPr lang="en-US" sz="2400" dirty="0" err="1"/>
              <a:t>një</a:t>
            </a:r>
            <a:r>
              <a:rPr lang="en-US" sz="2400" dirty="0"/>
              <a:t> </a:t>
            </a:r>
            <a:r>
              <a:rPr lang="en-US" sz="2400" dirty="0" err="1"/>
              <a:t>plani</a:t>
            </a:r>
            <a:r>
              <a:rPr lang="en-US" sz="2400" dirty="0"/>
              <a:t> </a:t>
            </a:r>
            <a:r>
              <a:rPr lang="en-US" sz="2400" dirty="0" err="1"/>
              <a:t>hetimor</a:t>
            </a:r>
            <a:r>
              <a:rPr lang="en-US" sz="2400" dirty="0"/>
              <a:t> </a:t>
            </a:r>
            <a:r>
              <a:rPr lang="en-US" sz="2400" dirty="0" err="1"/>
              <a:t>dhe</a:t>
            </a:r>
            <a:r>
              <a:rPr lang="en-US" sz="2400" dirty="0"/>
              <a:t> </a:t>
            </a:r>
            <a:r>
              <a:rPr lang="en-US" sz="2400" dirty="0" err="1"/>
              <a:t>skenari</a:t>
            </a:r>
            <a:endParaRPr lang="en-US" sz="2400" dirty="0"/>
          </a:p>
          <a:p>
            <a:pPr algn="just">
              <a:spcAft>
                <a:spcPts val="600"/>
              </a:spcAft>
            </a:pPr>
            <a:r>
              <a:rPr lang="en-US" sz="2400" dirty="0"/>
              <a:t>13.00 – 14.00 – </a:t>
            </a:r>
            <a:r>
              <a:rPr lang="en-US" sz="2400" dirty="0" err="1"/>
              <a:t>Pushim</a:t>
            </a:r>
            <a:r>
              <a:rPr lang="en-US" sz="2400" dirty="0"/>
              <a:t> </a:t>
            </a:r>
            <a:r>
              <a:rPr lang="en-US" sz="2400" dirty="0" err="1"/>
              <a:t>për</a:t>
            </a:r>
            <a:r>
              <a:rPr lang="en-US" sz="2400" dirty="0"/>
              <a:t> </a:t>
            </a:r>
            <a:r>
              <a:rPr lang="en-US" sz="2400" dirty="0" err="1"/>
              <a:t>drekë</a:t>
            </a:r>
            <a:endParaRPr lang="en-US" sz="2400" dirty="0"/>
          </a:p>
          <a:p>
            <a:pPr algn="just">
              <a:spcAft>
                <a:spcPts val="600"/>
              </a:spcAft>
            </a:pPr>
            <a:r>
              <a:rPr lang="en-US" sz="2400" dirty="0"/>
              <a:t>14.00 – 14.30 – </a:t>
            </a:r>
            <a:r>
              <a:rPr lang="en-US" sz="2400" dirty="0" err="1"/>
              <a:t>Prezantim</a:t>
            </a:r>
            <a:r>
              <a:rPr lang="en-US" sz="2400" dirty="0"/>
              <a:t> – </a:t>
            </a:r>
            <a:r>
              <a:rPr lang="en-US" sz="2400" dirty="0" err="1"/>
              <a:t>Bashkëpunimi</a:t>
            </a:r>
            <a:r>
              <a:rPr lang="en-US" sz="2400" dirty="0"/>
              <a:t> </a:t>
            </a:r>
            <a:r>
              <a:rPr lang="en-US" sz="2400" dirty="0" err="1"/>
              <a:t>Ndërkombëtar</a:t>
            </a:r>
            <a:endParaRPr lang="en-US" sz="2400" dirty="0"/>
          </a:p>
          <a:p>
            <a:pPr algn="just">
              <a:spcAft>
                <a:spcPts val="600"/>
              </a:spcAft>
            </a:pPr>
            <a:r>
              <a:rPr lang="en-US" sz="2400" dirty="0"/>
              <a:t>14.30 – 15.30 – </a:t>
            </a:r>
            <a:r>
              <a:rPr lang="en-US" sz="2400" dirty="0" err="1"/>
              <a:t>Punë</a:t>
            </a:r>
            <a:r>
              <a:rPr lang="en-US" sz="2400" dirty="0"/>
              <a:t> </a:t>
            </a:r>
            <a:r>
              <a:rPr lang="en-US" sz="2400" dirty="0" err="1"/>
              <a:t>në</a:t>
            </a:r>
            <a:r>
              <a:rPr lang="en-US" sz="2400" dirty="0"/>
              <a:t> </a:t>
            </a:r>
            <a:r>
              <a:rPr lang="en-US" sz="2400" dirty="0" err="1"/>
              <a:t>grup</a:t>
            </a:r>
            <a:r>
              <a:rPr lang="en-US" sz="2400" dirty="0"/>
              <a:t> </a:t>
            </a:r>
            <a:r>
              <a:rPr lang="en-US" sz="2400" dirty="0" err="1"/>
              <a:t>për</a:t>
            </a:r>
            <a:r>
              <a:rPr lang="en-US" sz="2400" dirty="0"/>
              <a:t> </a:t>
            </a:r>
            <a:r>
              <a:rPr lang="en-US" sz="2400" dirty="0" err="1"/>
              <a:t>bashkëpunimin</a:t>
            </a:r>
            <a:r>
              <a:rPr lang="en-US" sz="2400" dirty="0"/>
              <a:t> 									</a:t>
            </a:r>
            <a:r>
              <a:rPr lang="en-US" sz="2400" dirty="0" err="1"/>
              <a:t>ndërkombëtar</a:t>
            </a:r>
            <a:endParaRPr lang="en-US" sz="2400" dirty="0"/>
          </a:p>
          <a:p>
            <a:pPr algn="just">
              <a:spcAft>
                <a:spcPts val="600"/>
              </a:spcAft>
            </a:pPr>
            <a:r>
              <a:rPr lang="en-US" sz="2400" dirty="0"/>
              <a:t>15.30 – 16.00 – </a:t>
            </a:r>
            <a:r>
              <a:rPr lang="en-US" sz="2400" dirty="0" err="1"/>
              <a:t>Pushim</a:t>
            </a:r>
            <a:endParaRPr lang="en-US" sz="2400" dirty="0"/>
          </a:p>
          <a:p>
            <a:pPr>
              <a:spcAft>
                <a:spcPts val="600"/>
              </a:spcAft>
            </a:pPr>
            <a:r>
              <a:rPr lang="en-US" sz="2400" dirty="0"/>
              <a:t>16.00 – 17.00 – </a:t>
            </a:r>
            <a:r>
              <a:rPr lang="en-US" sz="2400" dirty="0" err="1"/>
              <a:t>Punë</a:t>
            </a:r>
            <a:r>
              <a:rPr lang="en-US" sz="2400" dirty="0"/>
              <a:t> </a:t>
            </a:r>
            <a:r>
              <a:rPr lang="en-US" sz="2400" dirty="0" err="1"/>
              <a:t>në</a:t>
            </a:r>
            <a:r>
              <a:rPr lang="en-US" sz="2400" dirty="0"/>
              <a:t> </a:t>
            </a:r>
            <a:r>
              <a:rPr lang="en-US" sz="2400" dirty="0" err="1"/>
              <a:t>grup</a:t>
            </a:r>
            <a:r>
              <a:rPr lang="en-US" sz="2400" dirty="0"/>
              <a:t> </a:t>
            </a:r>
            <a:r>
              <a:rPr lang="en-US" sz="2400" dirty="0" err="1"/>
              <a:t>për</a:t>
            </a:r>
            <a:r>
              <a:rPr lang="en-US" sz="2400" dirty="0"/>
              <a:t> </a:t>
            </a:r>
            <a:r>
              <a:rPr lang="en-US" sz="2400" dirty="0" err="1"/>
              <a:t>identifikimin</a:t>
            </a:r>
            <a:r>
              <a:rPr lang="en-US" sz="2400" dirty="0"/>
              <a:t> e </a:t>
            </a:r>
            <a:r>
              <a:rPr lang="en-US" sz="2400" dirty="0" err="1"/>
              <a:t>keqbërësit</a:t>
            </a:r>
            <a:r>
              <a:rPr lang="en-US" sz="2400" dirty="0"/>
              <a:t> </a:t>
            </a:r>
            <a:r>
              <a:rPr lang="en-US" sz="2400" dirty="0" err="1"/>
              <a:t>dhe</a:t>
            </a:r>
            <a:r>
              <a:rPr lang="en-US" sz="2400" dirty="0"/>
              <a:t> 					</a:t>
            </a:r>
            <a:r>
              <a:rPr lang="en-US" sz="2400" dirty="0" err="1"/>
              <a:t>planifikimin</a:t>
            </a:r>
            <a:r>
              <a:rPr lang="en-US" sz="2400" dirty="0"/>
              <a:t> e </a:t>
            </a:r>
            <a:r>
              <a:rPr lang="en-US" sz="2400" dirty="0" err="1"/>
              <a:t>një</a:t>
            </a:r>
            <a:r>
              <a:rPr lang="en-US" sz="2400" dirty="0"/>
              <a:t> </a:t>
            </a:r>
            <a:r>
              <a:rPr lang="en-US" sz="2400" dirty="0" err="1"/>
              <a:t>strategjie</a:t>
            </a:r>
            <a:r>
              <a:rPr lang="en-US" sz="2400" dirty="0"/>
              <a:t> </a:t>
            </a:r>
            <a:r>
              <a:rPr lang="en-US" sz="2400" dirty="0" err="1"/>
              <a:t>për</a:t>
            </a:r>
            <a:r>
              <a:rPr lang="en-US" sz="2400" dirty="0"/>
              <a:t> </a:t>
            </a:r>
            <a:r>
              <a:rPr lang="en-US" sz="2400" dirty="0" err="1"/>
              <a:t>arrestimin</a:t>
            </a:r>
            <a:r>
              <a:rPr lang="en-US" sz="2400" dirty="0"/>
              <a:t> e </a:t>
            </a:r>
            <a:r>
              <a:rPr lang="en-US" sz="2400" dirty="0" err="1"/>
              <a:t>tij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402275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186"/>
            <a:ext cx="8229600" cy="914400"/>
          </a:xfrm>
        </p:spPr>
        <p:txBody>
          <a:bodyPr>
            <a:normAutofit/>
          </a:bodyPr>
          <a:lstStyle/>
          <a:p>
            <a:r>
              <a:rPr lang="en-US" b="1" dirty="0" err="1"/>
              <a:t>Axhenda</a:t>
            </a:r>
            <a:r>
              <a:rPr lang="en-US" b="1" dirty="0"/>
              <a:t> – </a:t>
            </a:r>
            <a:r>
              <a:rPr lang="en-US" b="1" dirty="0" err="1"/>
              <a:t>Dita</a:t>
            </a:r>
            <a:r>
              <a:rPr lang="en-US" b="1" dirty="0"/>
              <a:t>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805" y="1035585"/>
            <a:ext cx="8651640" cy="5453349"/>
          </a:xfrm>
        </p:spPr>
        <p:txBody>
          <a:bodyPr>
            <a:noAutofit/>
          </a:bodyPr>
          <a:lstStyle/>
          <a:p>
            <a:pPr algn="just"/>
            <a:r>
              <a:rPr lang="en-US" sz="2400" dirty="0"/>
              <a:t>09.00 – 09.15 – </a:t>
            </a:r>
            <a:r>
              <a:rPr lang="en-US" sz="2400" dirty="0" err="1"/>
              <a:t>Rishikim</a:t>
            </a:r>
            <a:r>
              <a:rPr lang="en-US" sz="2400" dirty="0"/>
              <a:t> i </a:t>
            </a:r>
            <a:r>
              <a:rPr lang="en-US" sz="2400" dirty="0" err="1"/>
              <a:t>Ditës</a:t>
            </a:r>
            <a:r>
              <a:rPr lang="en-US" sz="2400" dirty="0"/>
              <a:t> 1 –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dhëna</a:t>
            </a:r>
            <a:r>
              <a:rPr lang="en-US" sz="2400" dirty="0"/>
              <a:t> </a:t>
            </a:r>
            <a:r>
              <a:rPr lang="en-US" sz="2400" dirty="0" err="1"/>
              <a:t>për</a:t>
            </a:r>
            <a:r>
              <a:rPr lang="en-US" sz="2400" dirty="0"/>
              <a:t> </a:t>
            </a:r>
            <a:r>
              <a:rPr lang="en-US" sz="2400" dirty="0" err="1"/>
              <a:t>arrestin</a:t>
            </a:r>
            <a:r>
              <a:rPr lang="en-US" sz="2400" dirty="0"/>
              <a:t>(et)</a:t>
            </a:r>
          </a:p>
          <a:p>
            <a:pPr algn="just"/>
            <a:r>
              <a:rPr lang="en-US" sz="2400" dirty="0"/>
              <a:t>09.15 – 10.45 – </a:t>
            </a:r>
            <a:r>
              <a:rPr lang="en-US" sz="2400" dirty="0" err="1"/>
              <a:t>Prezantim</a:t>
            </a:r>
            <a:r>
              <a:rPr lang="en-US" sz="2400" dirty="0"/>
              <a:t> – </a:t>
            </a:r>
            <a:r>
              <a:rPr lang="en-US" sz="2400" dirty="0" err="1"/>
              <a:t>Kriminalistika</a:t>
            </a:r>
            <a:r>
              <a:rPr lang="en-US" sz="2400" dirty="0"/>
              <a:t> </a:t>
            </a:r>
            <a:r>
              <a:rPr lang="en-US" sz="2400" dirty="0" err="1"/>
              <a:t>Dixhitale</a:t>
            </a:r>
            <a:endParaRPr lang="en-US" sz="2400" dirty="0"/>
          </a:p>
          <a:p>
            <a:pPr algn="just"/>
            <a:r>
              <a:rPr lang="en-US" sz="2400" dirty="0"/>
              <a:t>10.45 – 11.15 – </a:t>
            </a:r>
            <a:r>
              <a:rPr lang="en-US" sz="2400" dirty="0" err="1"/>
              <a:t>Pushim</a:t>
            </a:r>
            <a:endParaRPr lang="en-US" sz="2400" dirty="0"/>
          </a:p>
          <a:p>
            <a:pPr algn="just"/>
            <a:r>
              <a:rPr lang="en-US" sz="2400" dirty="0"/>
              <a:t>11.15 – 13.00 – </a:t>
            </a:r>
            <a:r>
              <a:rPr lang="en-US" sz="2400" dirty="0" err="1"/>
              <a:t>Punë</a:t>
            </a:r>
            <a:r>
              <a:rPr lang="en-US" sz="2400" dirty="0"/>
              <a:t> </a:t>
            </a:r>
            <a:r>
              <a:rPr lang="en-US" sz="2400" dirty="0" err="1"/>
              <a:t>në</a:t>
            </a:r>
            <a:r>
              <a:rPr lang="en-US" sz="2400" dirty="0"/>
              <a:t> </a:t>
            </a:r>
            <a:r>
              <a:rPr lang="en-US" sz="2400" dirty="0" err="1"/>
              <a:t>grup</a:t>
            </a:r>
            <a:r>
              <a:rPr lang="en-US" sz="2400" dirty="0"/>
              <a:t> </a:t>
            </a:r>
            <a:r>
              <a:rPr lang="en-US" sz="2400" dirty="0" err="1"/>
              <a:t>për</a:t>
            </a:r>
            <a:r>
              <a:rPr lang="en-US" sz="2400" dirty="0"/>
              <a:t> </a:t>
            </a:r>
            <a:r>
              <a:rPr lang="en-US" sz="2400" dirty="0" err="1"/>
              <a:t>provat</a:t>
            </a:r>
            <a:r>
              <a:rPr lang="en-US" sz="2400" dirty="0"/>
              <a:t> </a:t>
            </a:r>
            <a:r>
              <a:rPr lang="en-US" sz="2400" dirty="0" err="1"/>
              <a:t>dixhitale</a:t>
            </a:r>
            <a:r>
              <a:rPr lang="en-US" sz="2400" dirty="0"/>
              <a:t>, </a:t>
            </a:r>
            <a:r>
              <a:rPr lang="en-US" sz="2400" dirty="0" err="1"/>
              <a:t>nevojat</a:t>
            </a:r>
            <a:r>
              <a:rPr lang="en-US" sz="2400" dirty="0"/>
              <a:t> e 						</a:t>
            </a:r>
            <a:r>
              <a:rPr lang="en-US" sz="2400" dirty="0" err="1"/>
              <a:t>provave</a:t>
            </a:r>
            <a:r>
              <a:rPr lang="en-US" sz="2400" dirty="0"/>
              <a:t>,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dyshuarit</a:t>
            </a:r>
            <a:r>
              <a:rPr lang="en-US" sz="2400" dirty="0"/>
              <a:t>, </a:t>
            </a:r>
            <a:r>
              <a:rPr lang="en-US" sz="2400" dirty="0" err="1"/>
              <a:t>juridiksioni</a:t>
            </a:r>
            <a:r>
              <a:rPr lang="en-US" sz="2400" dirty="0"/>
              <a:t> </a:t>
            </a:r>
            <a:r>
              <a:rPr lang="en-US" sz="2400" dirty="0" err="1"/>
              <a:t>dhe</a:t>
            </a:r>
            <a:r>
              <a:rPr lang="en-US" sz="2400" dirty="0"/>
              <a:t> </a:t>
            </a:r>
            <a:r>
              <a:rPr lang="en-US" sz="2400" dirty="0" err="1"/>
              <a:t>çështjet</a:t>
            </a:r>
            <a:r>
              <a:rPr lang="en-US" sz="2400" dirty="0"/>
              <a:t> 						</a:t>
            </a:r>
            <a:r>
              <a:rPr lang="en-US" sz="2400" dirty="0" err="1"/>
              <a:t>ndërkombëtare</a:t>
            </a:r>
            <a:endParaRPr lang="en-US" sz="2400" dirty="0"/>
          </a:p>
          <a:p>
            <a:pPr algn="just"/>
            <a:r>
              <a:rPr lang="en-US" sz="2400" dirty="0"/>
              <a:t>13.00 – 14.00 – </a:t>
            </a:r>
            <a:r>
              <a:rPr lang="en-US" sz="2400" dirty="0" err="1"/>
              <a:t>Pushim</a:t>
            </a:r>
            <a:r>
              <a:rPr lang="en-US" sz="2400" dirty="0"/>
              <a:t> </a:t>
            </a:r>
            <a:r>
              <a:rPr lang="en-US" sz="2400" dirty="0" err="1"/>
              <a:t>për</a:t>
            </a:r>
            <a:r>
              <a:rPr lang="en-US" sz="2400" dirty="0"/>
              <a:t> </a:t>
            </a:r>
            <a:r>
              <a:rPr lang="en-US" sz="2400" dirty="0" err="1"/>
              <a:t>drekë</a:t>
            </a:r>
            <a:endParaRPr lang="en-US" sz="2400" dirty="0"/>
          </a:p>
          <a:p>
            <a:pPr algn="just"/>
            <a:r>
              <a:rPr lang="en-US" sz="2400" dirty="0"/>
              <a:t>14.00 – 14.30 – </a:t>
            </a:r>
            <a:r>
              <a:rPr lang="en-US" sz="2400" dirty="0" err="1"/>
              <a:t>Prezantim</a:t>
            </a:r>
            <a:r>
              <a:rPr lang="en-US" sz="2400" dirty="0"/>
              <a:t> – </a:t>
            </a:r>
            <a:r>
              <a:rPr lang="en-US" sz="2400" dirty="0" err="1"/>
              <a:t>Pregatitja</a:t>
            </a:r>
            <a:r>
              <a:rPr lang="en-US" sz="2400" dirty="0"/>
              <a:t> e </a:t>
            </a:r>
            <a:r>
              <a:rPr lang="en-US" sz="2400" dirty="0" err="1"/>
              <a:t>çështjes</a:t>
            </a:r>
            <a:r>
              <a:rPr lang="en-US" sz="2400" dirty="0"/>
              <a:t> </a:t>
            </a:r>
            <a:r>
              <a:rPr lang="en-US" sz="2400" dirty="0" err="1"/>
              <a:t>për</a:t>
            </a:r>
            <a:r>
              <a:rPr lang="en-US" sz="2400" dirty="0"/>
              <a:t> </a:t>
            </a:r>
            <a:r>
              <a:rPr lang="en-US" sz="2400" dirty="0" err="1"/>
              <a:t>gjykatë</a:t>
            </a:r>
            <a:endParaRPr lang="en-US" sz="2400" dirty="0"/>
          </a:p>
          <a:p>
            <a:pPr algn="just"/>
            <a:r>
              <a:rPr lang="en-US" sz="2400" dirty="0"/>
              <a:t>14.30 – 15.30 – </a:t>
            </a:r>
            <a:r>
              <a:rPr lang="en-US" sz="2400" dirty="0" err="1"/>
              <a:t>Punë</a:t>
            </a:r>
            <a:r>
              <a:rPr lang="en-US" sz="2400" dirty="0"/>
              <a:t> </a:t>
            </a:r>
            <a:r>
              <a:rPr lang="en-US" sz="2400" dirty="0" err="1"/>
              <a:t>në</a:t>
            </a:r>
            <a:r>
              <a:rPr lang="en-US" sz="2400" dirty="0"/>
              <a:t> </a:t>
            </a:r>
            <a:r>
              <a:rPr lang="en-US" sz="2400" dirty="0" err="1"/>
              <a:t>grup</a:t>
            </a:r>
            <a:r>
              <a:rPr lang="en-US" sz="2400" dirty="0"/>
              <a:t> </a:t>
            </a:r>
            <a:r>
              <a:rPr lang="en-US" sz="2400" dirty="0" err="1"/>
              <a:t>për</a:t>
            </a:r>
            <a:r>
              <a:rPr lang="en-US" sz="2400" dirty="0"/>
              <a:t> </a:t>
            </a:r>
            <a:r>
              <a:rPr lang="en-US" sz="2400" dirty="0" err="1"/>
              <a:t>finalizimin</a:t>
            </a:r>
            <a:r>
              <a:rPr lang="en-US" sz="2400" dirty="0"/>
              <a:t> e </a:t>
            </a:r>
            <a:r>
              <a:rPr lang="en-US" sz="2400" dirty="0" err="1"/>
              <a:t>çështjes</a:t>
            </a:r>
            <a:endParaRPr lang="en-US" sz="2400" dirty="0"/>
          </a:p>
          <a:p>
            <a:pPr algn="just"/>
            <a:r>
              <a:rPr lang="en-US" sz="2400" dirty="0"/>
              <a:t>15.30 – 16.00 – </a:t>
            </a:r>
            <a:r>
              <a:rPr lang="en-US" sz="2400" dirty="0" err="1"/>
              <a:t>Pushim</a:t>
            </a:r>
            <a:endParaRPr lang="en-US" sz="2400" dirty="0"/>
          </a:p>
          <a:p>
            <a:pPr algn="just"/>
            <a:r>
              <a:rPr lang="en-US" sz="2400" dirty="0"/>
              <a:t>16.00 – 17.00 – </a:t>
            </a:r>
            <a:r>
              <a:rPr lang="en-US" sz="2400" dirty="0" err="1"/>
              <a:t>Rishikimi</a:t>
            </a:r>
            <a:r>
              <a:rPr lang="en-US" sz="2400" dirty="0"/>
              <a:t> i </a:t>
            </a:r>
            <a:r>
              <a:rPr lang="en-US" sz="2400" dirty="0" err="1"/>
              <a:t>çështjes</a:t>
            </a:r>
            <a:r>
              <a:rPr lang="en-US" sz="2400" dirty="0"/>
              <a:t>, </a:t>
            </a:r>
            <a:r>
              <a:rPr lang="en-US" sz="2400" dirty="0" err="1"/>
              <a:t>ndërhyrjet</a:t>
            </a:r>
            <a:r>
              <a:rPr lang="en-US" sz="2400" dirty="0"/>
              <a:t> </a:t>
            </a:r>
            <a:r>
              <a:rPr lang="en-US" sz="2400" dirty="0" err="1"/>
              <a:t>nga</a:t>
            </a:r>
            <a:r>
              <a:rPr lang="en-US" sz="2400" dirty="0"/>
              <a:t> </a:t>
            </a:r>
            <a:r>
              <a:rPr lang="en-US" sz="2400" dirty="0" err="1"/>
              <a:t>grupi</a:t>
            </a:r>
            <a:r>
              <a:rPr lang="en-US" sz="2400" dirty="0"/>
              <a:t> i 							</a:t>
            </a:r>
            <a:r>
              <a:rPr lang="en-US" sz="2400" dirty="0" err="1"/>
              <a:t>trajnimit</a:t>
            </a:r>
            <a:r>
              <a:rPr lang="en-US" sz="2400" dirty="0"/>
              <a:t> </a:t>
            </a:r>
            <a:r>
              <a:rPr lang="en-US" sz="2400" dirty="0" err="1"/>
              <a:t>dhe</a:t>
            </a:r>
            <a:r>
              <a:rPr lang="en-US" sz="2400" dirty="0"/>
              <a:t> </a:t>
            </a:r>
            <a:r>
              <a:rPr lang="en-US" sz="2400" dirty="0" err="1"/>
              <a:t>pjesëmarrësit</a:t>
            </a:r>
            <a:r>
              <a:rPr lang="en-US" sz="2400" dirty="0"/>
              <a:t>, </a:t>
            </a:r>
            <a:r>
              <a:rPr lang="en-US" sz="2400" dirty="0" err="1"/>
              <a:t>vlerësimi</a:t>
            </a:r>
            <a:r>
              <a:rPr lang="en-US" sz="2400" dirty="0"/>
              <a:t>, </a:t>
            </a:r>
            <a:r>
              <a:rPr lang="en-US" sz="2400" dirty="0" err="1"/>
              <a:t>komentet</a:t>
            </a:r>
            <a:r>
              <a:rPr lang="en-US" sz="2400" dirty="0"/>
              <a:t> 					</a:t>
            </a:r>
            <a:r>
              <a:rPr lang="en-US" sz="2400" dirty="0" err="1"/>
              <a:t>dhe</a:t>
            </a:r>
            <a:r>
              <a:rPr lang="en-US" sz="2400" dirty="0"/>
              <a:t> </a:t>
            </a:r>
            <a:r>
              <a:rPr lang="en-US" sz="2400" dirty="0" err="1"/>
              <a:t>mbyllja</a:t>
            </a:r>
            <a:r>
              <a:rPr lang="en-US" sz="2400" dirty="0"/>
              <a:t> e </a:t>
            </a:r>
            <a:r>
              <a:rPr lang="en-US" sz="2400" dirty="0" err="1"/>
              <a:t>kursit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44034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2828852" y="457200"/>
            <a:ext cx="3673475" cy="5976938"/>
            <a:chOff x="1338" y="255"/>
            <a:chExt cx="3192" cy="3900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38" y="255"/>
              <a:ext cx="3192" cy="39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338" y="526"/>
              <a:ext cx="3188" cy="3623"/>
            </a:xfrm>
            <a:prstGeom prst="roundRect">
              <a:avLst>
                <a:gd name="adj" fmla="val 2463"/>
              </a:avLst>
            </a:pr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1419" y="526"/>
              <a:ext cx="3053" cy="3585"/>
            </a:xfrm>
            <a:prstGeom prst="roundRect">
              <a:avLst>
                <a:gd name="adj" fmla="val 25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419" y="526"/>
              <a:ext cx="3047" cy="122"/>
            </a:xfrm>
            <a:custGeom>
              <a:avLst/>
              <a:gdLst/>
              <a:ahLst/>
              <a:cxnLst>
                <a:cxn ang="0">
                  <a:pos x="0" y="124"/>
                </a:cxn>
                <a:cxn ang="0">
                  <a:pos x="13" y="77"/>
                </a:cxn>
                <a:cxn ang="0">
                  <a:pos x="45" y="37"/>
                </a:cxn>
                <a:cxn ang="0">
                  <a:pos x="94" y="11"/>
                </a:cxn>
                <a:cxn ang="0">
                  <a:pos x="152" y="0"/>
                </a:cxn>
                <a:cxn ang="0">
                  <a:pos x="2896" y="0"/>
                </a:cxn>
                <a:cxn ang="0">
                  <a:pos x="2954" y="11"/>
                </a:cxn>
                <a:cxn ang="0">
                  <a:pos x="3003" y="37"/>
                </a:cxn>
                <a:cxn ang="0">
                  <a:pos x="3035" y="77"/>
                </a:cxn>
                <a:cxn ang="0">
                  <a:pos x="3048" y="124"/>
                </a:cxn>
                <a:cxn ang="0">
                  <a:pos x="2913" y="62"/>
                </a:cxn>
                <a:cxn ang="0">
                  <a:pos x="112" y="62"/>
                </a:cxn>
                <a:cxn ang="0">
                  <a:pos x="0" y="124"/>
                </a:cxn>
              </a:cxnLst>
              <a:rect l="0" t="0" r="r" b="b"/>
              <a:pathLst>
                <a:path w="3048" h="124">
                  <a:moveTo>
                    <a:pt x="0" y="124"/>
                  </a:moveTo>
                  <a:lnTo>
                    <a:pt x="13" y="77"/>
                  </a:lnTo>
                  <a:lnTo>
                    <a:pt x="45" y="37"/>
                  </a:lnTo>
                  <a:lnTo>
                    <a:pt x="94" y="11"/>
                  </a:lnTo>
                  <a:lnTo>
                    <a:pt x="152" y="0"/>
                  </a:lnTo>
                  <a:lnTo>
                    <a:pt x="2896" y="0"/>
                  </a:lnTo>
                  <a:lnTo>
                    <a:pt x="2954" y="11"/>
                  </a:lnTo>
                  <a:lnTo>
                    <a:pt x="3003" y="37"/>
                  </a:lnTo>
                  <a:lnTo>
                    <a:pt x="3035" y="77"/>
                  </a:lnTo>
                  <a:lnTo>
                    <a:pt x="3048" y="124"/>
                  </a:lnTo>
                  <a:lnTo>
                    <a:pt x="2913" y="62"/>
                  </a:lnTo>
                  <a:lnTo>
                    <a:pt x="112" y="62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1612" y="856"/>
              <a:ext cx="2667" cy="300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2402" y="380"/>
              <a:ext cx="1073" cy="421"/>
            </a:xfrm>
            <a:custGeom>
              <a:avLst/>
              <a:gdLst>
                <a:gd name="T0" fmla="*/ 359 w 1073"/>
                <a:gd name="T1" fmla="*/ 0 h 421"/>
                <a:gd name="T2" fmla="*/ 292 w 1073"/>
                <a:gd name="T3" fmla="*/ 7 h 421"/>
                <a:gd name="T4" fmla="*/ 224 w 1073"/>
                <a:gd name="T5" fmla="*/ 32 h 421"/>
                <a:gd name="T6" fmla="*/ 166 w 1073"/>
                <a:gd name="T7" fmla="*/ 65 h 421"/>
                <a:gd name="T8" fmla="*/ 112 w 1073"/>
                <a:gd name="T9" fmla="*/ 109 h 421"/>
                <a:gd name="T10" fmla="*/ 67 w 1073"/>
                <a:gd name="T11" fmla="*/ 157 h 421"/>
                <a:gd name="T12" fmla="*/ 31 w 1073"/>
                <a:gd name="T13" fmla="*/ 205 h 421"/>
                <a:gd name="T14" fmla="*/ 9 w 1073"/>
                <a:gd name="T15" fmla="*/ 252 h 421"/>
                <a:gd name="T16" fmla="*/ 0 w 1073"/>
                <a:gd name="T17" fmla="*/ 292 h 421"/>
                <a:gd name="T18" fmla="*/ 13 w 1073"/>
                <a:gd name="T19" fmla="*/ 340 h 421"/>
                <a:gd name="T20" fmla="*/ 45 w 1073"/>
                <a:gd name="T21" fmla="*/ 384 h 421"/>
                <a:gd name="T22" fmla="*/ 94 w 1073"/>
                <a:gd name="T23" fmla="*/ 410 h 421"/>
                <a:gd name="T24" fmla="*/ 126 w 1073"/>
                <a:gd name="T25" fmla="*/ 417 h 421"/>
                <a:gd name="T26" fmla="*/ 157 w 1073"/>
                <a:gd name="T27" fmla="*/ 421 h 421"/>
                <a:gd name="T28" fmla="*/ 916 w 1073"/>
                <a:gd name="T29" fmla="*/ 421 h 421"/>
                <a:gd name="T30" fmla="*/ 947 w 1073"/>
                <a:gd name="T31" fmla="*/ 417 h 421"/>
                <a:gd name="T32" fmla="*/ 974 w 1073"/>
                <a:gd name="T33" fmla="*/ 410 h 421"/>
                <a:gd name="T34" fmla="*/ 1028 w 1073"/>
                <a:gd name="T35" fmla="*/ 384 h 421"/>
                <a:gd name="T36" fmla="*/ 1060 w 1073"/>
                <a:gd name="T37" fmla="*/ 340 h 421"/>
                <a:gd name="T38" fmla="*/ 1068 w 1073"/>
                <a:gd name="T39" fmla="*/ 318 h 421"/>
                <a:gd name="T40" fmla="*/ 1073 w 1073"/>
                <a:gd name="T41" fmla="*/ 292 h 421"/>
                <a:gd name="T42" fmla="*/ 1064 w 1073"/>
                <a:gd name="T43" fmla="*/ 252 h 421"/>
                <a:gd name="T44" fmla="*/ 1037 w 1073"/>
                <a:gd name="T45" fmla="*/ 205 h 421"/>
                <a:gd name="T46" fmla="*/ 1001 w 1073"/>
                <a:gd name="T47" fmla="*/ 157 h 421"/>
                <a:gd name="T48" fmla="*/ 947 w 1073"/>
                <a:gd name="T49" fmla="*/ 109 h 421"/>
                <a:gd name="T50" fmla="*/ 889 w 1073"/>
                <a:gd name="T51" fmla="*/ 65 h 421"/>
                <a:gd name="T52" fmla="*/ 826 w 1073"/>
                <a:gd name="T53" fmla="*/ 32 h 421"/>
                <a:gd name="T54" fmla="*/ 754 w 1073"/>
                <a:gd name="T55" fmla="*/ 7 h 421"/>
                <a:gd name="T56" fmla="*/ 687 w 1073"/>
                <a:gd name="T57" fmla="*/ 0 h 421"/>
                <a:gd name="T58" fmla="*/ 359 w 1073"/>
                <a:gd name="T59" fmla="*/ 0 h 4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73"/>
                <a:gd name="T91" fmla="*/ 0 h 421"/>
                <a:gd name="T92" fmla="*/ 1073 w 1073"/>
                <a:gd name="T93" fmla="*/ 421 h 4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73" h="421">
                  <a:moveTo>
                    <a:pt x="359" y="0"/>
                  </a:moveTo>
                  <a:lnTo>
                    <a:pt x="292" y="7"/>
                  </a:lnTo>
                  <a:lnTo>
                    <a:pt x="224" y="32"/>
                  </a:lnTo>
                  <a:lnTo>
                    <a:pt x="166" y="65"/>
                  </a:lnTo>
                  <a:lnTo>
                    <a:pt x="112" y="109"/>
                  </a:lnTo>
                  <a:lnTo>
                    <a:pt x="67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6" y="417"/>
                  </a:lnTo>
                  <a:lnTo>
                    <a:pt x="157" y="421"/>
                  </a:lnTo>
                  <a:lnTo>
                    <a:pt x="916" y="421"/>
                  </a:lnTo>
                  <a:lnTo>
                    <a:pt x="947" y="417"/>
                  </a:lnTo>
                  <a:lnTo>
                    <a:pt x="974" y="410"/>
                  </a:lnTo>
                  <a:lnTo>
                    <a:pt x="1028" y="384"/>
                  </a:lnTo>
                  <a:lnTo>
                    <a:pt x="1060" y="340"/>
                  </a:lnTo>
                  <a:lnTo>
                    <a:pt x="1068" y="318"/>
                  </a:lnTo>
                  <a:lnTo>
                    <a:pt x="1073" y="292"/>
                  </a:lnTo>
                  <a:lnTo>
                    <a:pt x="1064" y="252"/>
                  </a:lnTo>
                  <a:lnTo>
                    <a:pt x="1037" y="205"/>
                  </a:lnTo>
                  <a:lnTo>
                    <a:pt x="1001" y="157"/>
                  </a:lnTo>
                  <a:lnTo>
                    <a:pt x="947" y="109"/>
                  </a:lnTo>
                  <a:lnTo>
                    <a:pt x="889" y="65"/>
                  </a:lnTo>
                  <a:lnTo>
                    <a:pt x="826" y="32"/>
                  </a:lnTo>
                  <a:lnTo>
                    <a:pt x="754" y="7"/>
                  </a:lnTo>
                  <a:lnTo>
                    <a:pt x="687" y="0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2411" y="380"/>
              <a:ext cx="1051" cy="421"/>
            </a:xfrm>
            <a:custGeom>
              <a:avLst/>
              <a:gdLst>
                <a:gd name="T0" fmla="*/ 355 w 1051"/>
                <a:gd name="T1" fmla="*/ 0 h 421"/>
                <a:gd name="T2" fmla="*/ 287 w 1051"/>
                <a:gd name="T3" fmla="*/ 7 h 421"/>
                <a:gd name="T4" fmla="*/ 220 w 1051"/>
                <a:gd name="T5" fmla="*/ 32 h 421"/>
                <a:gd name="T6" fmla="*/ 162 w 1051"/>
                <a:gd name="T7" fmla="*/ 65 h 421"/>
                <a:gd name="T8" fmla="*/ 108 w 1051"/>
                <a:gd name="T9" fmla="*/ 109 h 421"/>
                <a:gd name="T10" fmla="*/ 63 w 1051"/>
                <a:gd name="T11" fmla="*/ 157 h 421"/>
                <a:gd name="T12" fmla="*/ 31 w 1051"/>
                <a:gd name="T13" fmla="*/ 205 h 421"/>
                <a:gd name="T14" fmla="*/ 9 w 1051"/>
                <a:gd name="T15" fmla="*/ 252 h 421"/>
                <a:gd name="T16" fmla="*/ 0 w 1051"/>
                <a:gd name="T17" fmla="*/ 292 h 421"/>
                <a:gd name="T18" fmla="*/ 13 w 1051"/>
                <a:gd name="T19" fmla="*/ 340 h 421"/>
                <a:gd name="T20" fmla="*/ 45 w 1051"/>
                <a:gd name="T21" fmla="*/ 384 h 421"/>
                <a:gd name="T22" fmla="*/ 94 w 1051"/>
                <a:gd name="T23" fmla="*/ 410 h 421"/>
                <a:gd name="T24" fmla="*/ 121 w 1051"/>
                <a:gd name="T25" fmla="*/ 417 h 421"/>
                <a:gd name="T26" fmla="*/ 153 w 1051"/>
                <a:gd name="T27" fmla="*/ 421 h 421"/>
                <a:gd name="T28" fmla="*/ 898 w 1051"/>
                <a:gd name="T29" fmla="*/ 421 h 421"/>
                <a:gd name="T30" fmla="*/ 929 w 1051"/>
                <a:gd name="T31" fmla="*/ 417 h 421"/>
                <a:gd name="T32" fmla="*/ 956 w 1051"/>
                <a:gd name="T33" fmla="*/ 410 h 421"/>
                <a:gd name="T34" fmla="*/ 1006 w 1051"/>
                <a:gd name="T35" fmla="*/ 384 h 421"/>
                <a:gd name="T36" fmla="*/ 1037 w 1051"/>
                <a:gd name="T37" fmla="*/ 340 h 421"/>
                <a:gd name="T38" fmla="*/ 1051 w 1051"/>
                <a:gd name="T39" fmla="*/ 292 h 421"/>
                <a:gd name="T40" fmla="*/ 1042 w 1051"/>
                <a:gd name="T41" fmla="*/ 252 h 421"/>
                <a:gd name="T42" fmla="*/ 1019 w 1051"/>
                <a:gd name="T43" fmla="*/ 205 h 421"/>
                <a:gd name="T44" fmla="*/ 979 w 1051"/>
                <a:gd name="T45" fmla="*/ 157 h 421"/>
                <a:gd name="T46" fmla="*/ 929 w 1051"/>
                <a:gd name="T47" fmla="*/ 109 h 421"/>
                <a:gd name="T48" fmla="*/ 875 w 1051"/>
                <a:gd name="T49" fmla="*/ 65 h 421"/>
                <a:gd name="T50" fmla="*/ 808 w 1051"/>
                <a:gd name="T51" fmla="*/ 32 h 421"/>
                <a:gd name="T52" fmla="*/ 741 w 1051"/>
                <a:gd name="T53" fmla="*/ 7 h 421"/>
                <a:gd name="T54" fmla="*/ 673 w 1051"/>
                <a:gd name="T55" fmla="*/ 0 h 421"/>
                <a:gd name="T56" fmla="*/ 355 w 105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51"/>
                <a:gd name="T88" fmla="*/ 0 h 421"/>
                <a:gd name="T89" fmla="*/ 1051 w 105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51" h="421">
                  <a:moveTo>
                    <a:pt x="355" y="0"/>
                  </a:moveTo>
                  <a:lnTo>
                    <a:pt x="287" y="7"/>
                  </a:lnTo>
                  <a:lnTo>
                    <a:pt x="220" y="32"/>
                  </a:lnTo>
                  <a:lnTo>
                    <a:pt x="162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98" y="421"/>
                  </a:lnTo>
                  <a:lnTo>
                    <a:pt x="929" y="417"/>
                  </a:lnTo>
                  <a:lnTo>
                    <a:pt x="956" y="410"/>
                  </a:lnTo>
                  <a:lnTo>
                    <a:pt x="1006" y="384"/>
                  </a:lnTo>
                  <a:lnTo>
                    <a:pt x="1037" y="340"/>
                  </a:lnTo>
                  <a:lnTo>
                    <a:pt x="1051" y="292"/>
                  </a:lnTo>
                  <a:lnTo>
                    <a:pt x="1042" y="252"/>
                  </a:lnTo>
                  <a:lnTo>
                    <a:pt x="1019" y="205"/>
                  </a:lnTo>
                  <a:lnTo>
                    <a:pt x="979" y="157"/>
                  </a:lnTo>
                  <a:lnTo>
                    <a:pt x="929" y="109"/>
                  </a:lnTo>
                  <a:lnTo>
                    <a:pt x="875" y="65"/>
                  </a:lnTo>
                  <a:lnTo>
                    <a:pt x="808" y="32"/>
                  </a:lnTo>
                  <a:lnTo>
                    <a:pt x="741" y="7"/>
                  </a:lnTo>
                  <a:lnTo>
                    <a:pt x="673" y="0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420" y="380"/>
              <a:ext cx="1033" cy="421"/>
            </a:xfrm>
            <a:custGeom>
              <a:avLst/>
              <a:gdLst>
                <a:gd name="T0" fmla="*/ 346 w 1033"/>
                <a:gd name="T1" fmla="*/ 0 h 421"/>
                <a:gd name="T2" fmla="*/ 278 w 1033"/>
                <a:gd name="T3" fmla="*/ 7 h 421"/>
                <a:gd name="T4" fmla="*/ 215 w 1033"/>
                <a:gd name="T5" fmla="*/ 32 h 421"/>
                <a:gd name="T6" fmla="*/ 157 w 1033"/>
                <a:gd name="T7" fmla="*/ 65 h 421"/>
                <a:gd name="T8" fmla="*/ 108 w 1033"/>
                <a:gd name="T9" fmla="*/ 109 h 421"/>
                <a:gd name="T10" fmla="*/ 63 w 1033"/>
                <a:gd name="T11" fmla="*/ 157 h 421"/>
                <a:gd name="T12" fmla="*/ 27 w 1033"/>
                <a:gd name="T13" fmla="*/ 205 h 421"/>
                <a:gd name="T14" fmla="*/ 9 w 1033"/>
                <a:gd name="T15" fmla="*/ 252 h 421"/>
                <a:gd name="T16" fmla="*/ 0 w 1033"/>
                <a:gd name="T17" fmla="*/ 292 h 421"/>
                <a:gd name="T18" fmla="*/ 13 w 1033"/>
                <a:gd name="T19" fmla="*/ 340 h 421"/>
                <a:gd name="T20" fmla="*/ 45 w 1033"/>
                <a:gd name="T21" fmla="*/ 384 h 421"/>
                <a:gd name="T22" fmla="*/ 94 w 1033"/>
                <a:gd name="T23" fmla="*/ 410 h 421"/>
                <a:gd name="T24" fmla="*/ 121 w 1033"/>
                <a:gd name="T25" fmla="*/ 417 h 421"/>
                <a:gd name="T26" fmla="*/ 153 w 1033"/>
                <a:gd name="T27" fmla="*/ 421 h 421"/>
                <a:gd name="T28" fmla="*/ 880 w 1033"/>
                <a:gd name="T29" fmla="*/ 421 h 421"/>
                <a:gd name="T30" fmla="*/ 911 w 1033"/>
                <a:gd name="T31" fmla="*/ 417 h 421"/>
                <a:gd name="T32" fmla="*/ 938 w 1033"/>
                <a:gd name="T33" fmla="*/ 410 h 421"/>
                <a:gd name="T34" fmla="*/ 988 w 1033"/>
                <a:gd name="T35" fmla="*/ 384 h 421"/>
                <a:gd name="T36" fmla="*/ 1019 w 1033"/>
                <a:gd name="T37" fmla="*/ 340 h 421"/>
                <a:gd name="T38" fmla="*/ 1033 w 1033"/>
                <a:gd name="T39" fmla="*/ 292 h 421"/>
                <a:gd name="T40" fmla="*/ 1024 w 1033"/>
                <a:gd name="T41" fmla="*/ 252 h 421"/>
                <a:gd name="T42" fmla="*/ 1001 w 1033"/>
                <a:gd name="T43" fmla="*/ 205 h 421"/>
                <a:gd name="T44" fmla="*/ 961 w 1033"/>
                <a:gd name="T45" fmla="*/ 157 h 421"/>
                <a:gd name="T46" fmla="*/ 916 w 1033"/>
                <a:gd name="T47" fmla="*/ 109 h 421"/>
                <a:gd name="T48" fmla="*/ 857 w 1033"/>
                <a:gd name="T49" fmla="*/ 65 h 421"/>
                <a:gd name="T50" fmla="*/ 795 w 1033"/>
                <a:gd name="T51" fmla="*/ 32 h 421"/>
                <a:gd name="T52" fmla="*/ 727 w 1033"/>
                <a:gd name="T53" fmla="*/ 7 h 421"/>
                <a:gd name="T54" fmla="*/ 660 w 1033"/>
                <a:gd name="T55" fmla="*/ 0 h 421"/>
                <a:gd name="T56" fmla="*/ 346 w 1033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33"/>
                <a:gd name="T88" fmla="*/ 0 h 421"/>
                <a:gd name="T89" fmla="*/ 1033 w 1033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33" h="421">
                  <a:moveTo>
                    <a:pt x="346" y="0"/>
                  </a:moveTo>
                  <a:lnTo>
                    <a:pt x="278" y="7"/>
                  </a:lnTo>
                  <a:lnTo>
                    <a:pt x="215" y="32"/>
                  </a:lnTo>
                  <a:lnTo>
                    <a:pt x="157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80" y="421"/>
                  </a:lnTo>
                  <a:lnTo>
                    <a:pt x="911" y="417"/>
                  </a:lnTo>
                  <a:lnTo>
                    <a:pt x="938" y="410"/>
                  </a:lnTo>
                  <a:lnTo>
                    <a:pt x="988" y="384"/>
                  </a:lnTo>
                  <a:lnTo>
                    <a:pt x="1019" y="340"/>
                  </a:lnTo>
                  <a:lnTo>
                    <a:pt x="1033" y="292"/>
                  </a:lnTo>
                  <a:lnTo>
                    <a:pt x="1024" y="252"/>
                  </a:lnTo>
                  <a:lnTo>
                    <a:pt x="1001" y="205"/>
                  </a:lnTo>
                  <a:lnTo>
                    <a:pt x="961" y="157"/>
                  </a:lnTo>
                  <a:lnTo>
                    <a:pt x="916" y="109"/>
                  </a:lnTo>
                  <a:lnTo>
                    <a:pt x="857" y="65"/>
                  </a:lnTo>
                  <a:lnTo>
                    <a:pt x="795" y="32"/>
                  </a:lnTo>
                  <a:lnTo>
                    <a:pt x="727" y="7"/>
                  </a:lnTo>
                  <a:lnTo>
                    <a:pt x="660" y="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92929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424" y="380"/>
              <a:ext cx="1020" cy="421"/>
            </a:xfrm>
            <a:custGeom>
              <a:avLst/>
              <a:gdLst>
                <a:gd name="T0" fmla="*/ 342 w 1020"/>
                <a:gd name="T1" fmla="*/ 0 h 421"/>
                <a:gd name="T2" fmla="*/ 279 w 1020"/>
                <a:gd name="T3" fmla="*/ 7 h 421"/>
                <a:gd name="T4" fmla="*/ 216 w 1020"/>
                <a:gd name="T5" fmla="*/ 32 h 421"/>
                <a:gd name="T6" fmla="*/ 158 w 1020"/>
                <a:gd name="T7" fmla="*/ 65 h 421"/>
                <a:gd name="T8" fmla="*/ 104 w 1020"/>
                <a:gd name="T9" fmla="*/ 109 h 421"/>
                <a:gd name="T10" fmla="*/ 63 w 1020"/>
                <a:gd name="T11" fmla="*/ 157 h 421"/>
                <a:gd name="T12" fmla="*/ 27 w 1020"/>
                <a:gd name="T13" fmla="*/ 205 h 421"/>
                <a:gd name="T14" fmla="*/ 9 w 1020"/>
                <a:gd name="T15" fmla="*/ 252 h 421"/>
                <a:gd name="T16" fmla="*/ 0 w 1020"/>
                <a:gd name="T17" fmla="*/ 292 h 421"/>
                <a:gd name="T18" fmla="*/ 14 w 1020"/>
                <a:gd name="T19" fmla="*/ 340 h 421"/>
                <a:gd name="T20" fmla="*/ 45 w 1020"/>
                <a:gd name="T21" fmla="*/ 384 h 421"/>
                <a:gd name="T22" fmla="*/ 95 w 1020"/>
                <a:gd name="T23" fmla="*/ 410 h 421"/>
                <a:gd name="T24" fmla="*/ 122 w 1020"/>
                <a:gd name="T25" fmla="*/ 417 h 421"/>
                <a:gd name="T26" fmla="*/ 153 w 1020"/>
                <a:gd name="T27" fmla="*/ 421 h 421"/>
                <a:gd name="T28" fmla="*/ 867 w 1020"/>
                <a:gd name="T29" fmla="*/ 421 h 421"/>
                <a:gd name="T30" fmla="*/ 898 w 1020"/>
                <a:gd name="T31" fmla="*/ 417 h 421"/>
                <a:gd name="T32" fmla="*/ 925 w 1020"/>
                <a:gd name="T33" fmla="*/ 410 h 421"/>
                <a:gd name="T34" fmla="*/ 975 w 1020"/>
                <a:gd name="T35" fmla="*/ 384 h 421"/>
                <a:gd name="T36" fmla="*/ 1006 w 1020"/>
                <a:gd name="T37" fmla="*/ 340 h 421"/>
                <a:gd name="T38" fmla="*/ 1020 w 1020"/>
                <a:gd name="T39" fmla="*/ 292 h 421"/>
                <a:gd name="T40" fmla="*/ 1011 w 1020"/>
                <a:gd name="T41" fmla="*/ 252 h 421"/>
                <a:gd name="T42" fmla="*/ 988 w 1020"/>
                <a:gd name="T43" fmla="*/ 205 h 421"/>
                <a:gd name="T44" fmla="*/ 948 w 1020"/>
                <a:gd name="T45" fmla="*/ 157 h 421"/>
                <a:gd name="T46" fmla="*/ 903 w 1020"/>
                <a:gd name="T47" fmla="*/ 109 h 421"/>
                <a:gd name="T48" fmla="*/ 844 w 1020"/>
                <a:gd name="T49" fmla="*/ 65 h 421"/>
                <a:gd name="T50" fmla="*/ 782 w 1020"/>
                <a:gd name="T51" fmla="*/ 32 h 421"/>
                <a:gd name="T52" fmla="*/ 719 w 1020"/>
                <a:gd name="T53" fmla="*/ 7 h 421"/>
                <a:gd name="T54" fmla="*/ 651 w 1020"/>
                <a:gd name="T55" fmla="*/ 0 h 421"/>
                <a:gd name="T56" fmla="*/ 342 w 1020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20"/>
                <a:gd name="T88" fmla="*/ 0 h 421"/>
                <a:gd name="T89" fmla="*/ 1020 w 1020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20" h="421">
                  <a:moveTo>
                    <a:pt x="342" y="0"/>
                  </a:moveTo>
                  <a:lnTo>
                    <a:pt x="279" y="7"/>
                  </a:lnTo>
                  <a:lnTo>
                    <a:pt x="216" y="32"/>
                  </a:lnTo>
                  <a:lnTo>
                    <a:pt x="158" y="65"/>
                  </a:lnTo>
                  <a:lnTo>
                    <a:pt x="104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5" y="410"/>
                  </a:lnTo>
                  <a:lnTo>
                    <a:pt x="122" y="417"/>
                  </a:lnTo>
                  <a:lnTo>
                    <a:pt x="153" y="421"/>
                  </a:lnTo>
                  <a:lnTo>
                    <a:pt x="867" y="421"/>
                  </a:lnTo>
                  <a:lnTo>
                    <a:pt x="898" y="417"/>
                  </a:lnTo>
                  <a:lnTo>
                    <a:pt x="925" y="410"/>
                  </a:lnTo>
                  <a:lnTo>
                    <a:pt x="975" y="384"/>
                  </a:lnTo>
                  <a:lnTo>
                    <a:pt x="1006" y="340"/>
                  </a:lnTo>
                  <a:lnTo>
                    <a:pt x="1020" y="292"/>
                  </a:lnTo>
                  <a:lnTo>
                    <a:pt x="1011" y="252"/>
                  </a:lnTo>
                  <a:lnTo>
                    <a:pt x="988" y="205"/>
                  </a:lnTo>
                  <a:lnTo>
                    <a:pt x="948" y="157"/>
                  </a:lnTo>
                  <a:lnTo>
                    <a:pt x="903" y="109"/>
                  </a:lnTo>
                  <a:lnTo>
                    <a:pt x="844" y="65"/>
                  </a:lnTo>
                  <a:lnTo>
                    <a:pt x="782" y="32"/>
                  </a:lnTo>
                  <a:lnTo>
                    <a:pt x="719" y="7"/>
                  </a:lnTo>
                  <a:lnTo>
                    <a:pt x="651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9B9B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433" y="380"/>
              <a:ext cx="997" cy="421"/>
            </a:xfrm>
            <a:custGeom>
              <a:avLst/>
              <a:gdLst>
                <a:gd name="T0" fmla="*/ 337 w 997"/>
                <a:gd name="T1" fmla="*/ 0 h 421"/>
                <a:gd name="T2" fmla="*/ 274 w 997"/>
                <a:gd name="T3" fmla="*/ 7 h 421"/>
                <a:gd name="T4" fmla="*/ 211 w 997"/>
                <a:gd name="T5" fmla="*/ 32 h 421"/>
                <a:gd name="T6" fmla="*/ 153 w 997"/>
                <a:gd name="T7" fmla="*/ 65 h 421"/>
                <a:gd name="T8" fmla="*/ 104 w 997"/>
                <a:gd name="T9" fmla="*/ 109 h 421"/>
                <a:gd name="T10" fmla="*/ 59 w 997"/>
                <a:gd name="T11" fmla="*/ 157 h 421"/>
                <a:gd name="T12" fmla="*/ 27 w 997"/>
                <a:gd name="T13" fmla="*/ 205 h 421"/>
                <a:gd name="T14" fmla="*/ 9 w 997"/>
                <a:gd name="T15" fmla="*/ 252 h 421"/>
                <a:gd name="T16" fmla="*/ 0 w 997"/>
                <a:gd name="T17" fmla="*/ 292 h 421"/>
                <a:gd name="T18" fmla="*/ 14 w 997"/>
                <a:gd name="T19" fmla="*/ 340 h 421"/>
                <a:gd name="T20" fmla="*/ 45 w 997"/>
                <a:gd name="T21" fmla="*/ 384 h 421"/>
                <a:gd name="T22" fmla="*/ 90 w 997"/>
                <a:gd name="T23" fmla="*/ 410 h 421"/>
                <a:gd name="T24" fmla="*/ 117 w 997"/>
                <a:gd name="T25" fmla="*/ 417 h 421"/>
                <a:gd name="T26" fmla="*/ 149 w 997"/>
                <a:gd name="T27" fmla="*/ 421 h 421"/>
                <a:gd name="T28" fmla="*/ 853 w 997"/>
                <a:gd name="T29" fmla="*/ 421 h 421"/>
                <a:gd name="T30" fmla="*/ 885 w 997"/>
                <a:gd name="T31" fmla="*/ 417 h 421"/>
                <a:gd name="T32" fmla="*/ 912 w 997"/>
                <a:gd name="T33" fmla="*/ 410 h 421"/>
                <a:gd name="T34" fmla="*/ 957 w 997"/>
                <a:gd name="T35" fmla="*/ 384 h 421"/>
                <a:gd name="T36" fmla="*/ 988 w 997"/>
                <a:gd name="T37" fmla="*/ 340 h 421"/>
                <a:gd name="T38" fmla="*/ 997 w 997"/>
                <a:gd name="T39" fmla="*/ 292 h 421"/>
                <a:gd name="T40" fmla="*/ 988 w 997"/>
                <a:gd name="T41" fmla="*/ 252 h 421"/>
                <a:gd name="T42" fmla="*/ 966 w 997"/>
                <a:gd name="T43" fmla="*/ 205 h 421"/>
                <a:gd name="T44" fmla="*/ 930 w 997"/>
                <a:gd name="T45" fmla="*/ 157 h 421"/>
                <a:gd name="T46" fmla="*/ 885 w 997"/>
                <a:gd name="T47" fmla="*/ 109 h 421"/>
                <a:gd name="T48" fmla="*/ 831 w 997"/>
                <a:gd name="T49" fmla="*/ 65 h 421"/>
                <a:gd name="T50" fmla="*/ 768 w 997"/>
                <a:gd name="T51" fmla="*/ 32 h 421"/>
                <a:gd name="T52" fmla="*/ 705 w 997"/>
                <a:gd name="T53" fmla="*/ 7 h 421"/>
                <a:gd name="T54" fmla="*/ 642 w 997"/>
                <a:gd name="T55" fmla="*/ 0 h 421"/>
                <a:gd name="T56" fmla="*/ 337 w 997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97"/>
                <a:gd name="T88" fmla="*/ 0 h 421"/>
                <a:gd name="T89" fmla="*/ 997 w 997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97" h="421">
                  <a:moveTo>
                    <a:pt x="337" y="0"/>
                  </a:moveTo>
                  <a:lnTo>
                    <a:pt x="274" y="7"/>
                  </a:lnTo>
                  <a:lnTo>
                    <a:pt x="211" y="32"/>
                  </a:lnTo>
                  <a:lnTo>
                    <a:pt x="153" y="65"/>
                  </a:lnTo>
                  <a:lnTo>
                    <a:pt x="104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0" y="410"/>
                  </a:lnTo>
                  <a:lnTo>
                    <a:pt x="117" y="417"/>
                  </a:lnTo>
                  <a:lnTo>
                    <a:pt x="149" y="421"/>
                  </a:lnTo>
                  <a:lnTo>
                    <a:pt x="853" y="421"/>
                  </a:lnTo>
                  <a:lnTo>
                    <a:pt x="885" y="417"/>
                  </a:lnTo>
                  <a:lnTo>
                    <a:pt x="912" y="410"/>
                  </a:lnTo>
                  <a:lnTo>
                    <a:pt x="957" y="384"/>
                  </a:lnTo>
                  <a:lnTo>
                    <a:pt x="988" y="340"/>
                  </a:lnTo>
                  <a:lnTo>
                    <a:pt x="997" y="292"/>
                  </a:lnTo>
                  <a:lnTo>
                    <a:pt x="988" y="252"/>
                  </a:lnTo>
                  <a:lnTo>
                    <a:pt x="966" y="205"/>
                  </a:lnTo>
                  <a:lnTo>
                    <a:pt x="930" y="157"/>
                  </a:lnTo>
                  <a:lnTo>
                    <a:pt x="885" y="109"/>
                  </a:lnTo>
                  <a:lnTo>
                    <a:pt x="831" y="65"/>
                  </a:lnTo>
                  <a:lnTo>
                    <a:pt x="768" y="32"/>
                  </a:lnTo>
                  <a:lnTo>
                    <a:pt x="705" y="7"/>
                  </a:lnTo>
                  <a:lnTo>
                    <a:pt x="642" y="0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442" y="380"/>
              <a:ext cx="979" cy="421"/>
            </a:xfrm>
            <a:custGeom>
              <a:avLst/>
              <a:gdLst>
                <a:gd name="T0" fmla="*/ 328 w 979"/>
                <a:gd name="T1" fmla="*/ 0 h 421"/>
                <a:gd name="T2" fmla="*/ 265 w 979"/>
                <a:gd name="T3" fmla="*/ 7 h 421"/>
                <a:gd name="T4" fmla="*/ 207 w 979"/>
                <a:gd name="T5" fmla="*/ 32 h 421"/>
                <a:gd name="T6" fmla="*/ 149 w 979"/>
                <a:gd name="T7" fmla="*/ 65 h 421"/>
                <a:gd name="T8" fmla="*/ 99 w 979"/>
                <a:gd name="T9" fmla="*/ 109 h 421"/>
                <a:gd name="T10" fmla="*/ 59 w 979"/>
                <a:gd name="T11" fmla="*/ 157 h 421"/>
                <a:gd name="T12" fmla="*/ 27 w 979"/>
                <a:gd name="T13" fmla="*/ 205 h 421"/>
                <a:gd name="T14" fmla="*/ 9 w 979"/>
                <a:gd name="T15" fmla="*/ 252 h 421"/>
                <a:gd name="T16" fmla="*/ 0 w 979"/>
                <a:gd name="T17" fmla="*/ 292 h 421"/>
                <a:gd name="T18" fmla="*/ 9 w 979"/>
                <a:gd name="T19" fmla="*/ 340 h 421"/>
                <a:gd name="T20" fmla="*/ 41 w 979"/>
                <a:gd name="T21" fmla="*/ 384 h 421"/>
                <a:gd name="T22" fmla="*/ 86 w 979"/>
                <a:gd name="T23" fmla="*/ 410 h 421"/>
                <a:gd name="T24" fmla="*/ 113 w 979"/>
                <a:gd name="T25" fmla="*/ 417 h 421"/>
                <a:gd name="T26" fmla="*/ 144 w 979"/>
                <a:gd name="T27" fmla="*/ 421 h 421"/>
                <a:gd name="T28" fmla="*/ 835 w 979"/>
                <a:gd name="T29" fmla="*/ 421 h 421"/>
                <a:gd name="T30" fmla="*/ 889 w 979"/>
                <a:gd name="T31" fmla="*/ 410 h 421"/>
                <a:gd name="T32" fmla="*/ 934 w 979"/>
                <a:gd name="T33" fmla="*/ 384 h 421"/>
                <a:gd name="T34" fmla="*/ 966 w 979"/>
                <a:gd name="T35" fmla="*/ 340 h 421"/>
                <a:gd name="T36" fmla="*/ 979 w 979"/>
                <a:gd name="T37" fmla="*/ 292 h 421"/>
                <a:gd name="T38" fmla="*/ 970 w 979"/>
                <a:gd name="T39" fmla="*/ 252 h 421"/>
                <a:gd name="T40" fmla="*/ 948 w 979"/>
                <a:gd name="T41" fmla="*/ 205 h 421"/>
                <a:gd name="T42" fmla="*/ 912 w 979"/>
                <a:gd name="T43" fmla="*/ 157 h 421"/>
                <a:gd name="T44" fmla="*/ 867 w 979"/>
                <a:gd name="T45" fmla="*/ 109 h 421"/>
                <a:gd name="T46" fmla="*/ 813 w 979"/>
                <a:gd name="T47" fmla="*/ 65 h 421"/>
                <a:gd name="T48" fmla="*/ 755 w 979"/>
                <a:gd name="T49" fmla="*/ 32 h 421"/>
                <a:gd name="T50" fmla="*/ 692 w 979"/>
                <a:gd name="T51" fmla="*/ 7 h 421"/>
                <a:gd name="T52" fmla="*/ 629 w 979"/>
                <a:gd name="T53" fmla="*/ 0 h 421"/>
                <a:gd name="T54" fmla="*/ 328 w 979"/>
                <a:gd name="T55" fmla="*/ 0 h 42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79"/>
                <a:gd name="T85" fmla="*/ 0 h 421"/>
                <a:gd name="T86" fmla="*/ 979 w 979"/>
                <a:gd name="T87" fmla="*/ 421 h 42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79" h="421">
                  <a:moveTo>
                    <a:pt x="328" y="0"/>
                  </a:moveTo>
                  <a:lnTo>
                    <a:pt x="265" y="7"/>
                  </a:lnTo>
                  <a:lnTo>
                    <a:pt x="207" y="32"/>
                  </a:lnTo>
                  <a:lnTo>
                    <a:pt x="149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4" y="421"/>
                  </a:lnTo>
                  <a:lnTo>
                    <a:pt x="835" y="421"/>
                  </a:lnTo>
                  <a:lnTo>
                    <a:pt x="889" y="410"/>
                  </a:lnTo>
                  <a:lnTo>
                    <a:pt x="934" y="384"/>
                  </a:lnTo>
                  <a:lnTo>
                    <a:pt x="966" y="340"/>
                  </a:lnTo>
                  <a:lnTo>
                    <a:pt x="979" y="292"/>
                  </a:lnTo>
                  <a:lnTo>
                    <a:pt x="970" y="252"/>
                  </a:lnTo>
                  <a:lnTo>
                    <a:pt x="948" y="205"/>
                  </a:lnTo>
                  <a:lnTo>
                    <a:pt x="912" y="157"/>
                  </a:lnTo>
                  <a:lnTo>
                    <a:pt x="867" y="109"/>
                  </a:lnTo>
                  <a:lnTo>
                    <a:pt x="813" y="65"/>
                  </a:lnTo>
                  <a:lnTo>
                    <a:pt x="755" y="32"/>
                  </a:lnTo>
                  <a:lnTo>
                    <a:pt x="692" y="7"/>
                  </a:lnTo>
                  <a:lnTo>
                    <a:pt x="629" y="0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AEAEA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2451" y="380"/>
              <a:ext cx="961" cy="421"/>
            </a:xfrm>
            <a:custGeom>
              <a:avLst/>
              <a:gdLst>
                <a:gd name="T0" fmla="*/ 319 w 961"/>
                <a:gd name="T1" fmla="*/ 0 h 421"/>
                <a:gd name="T2" fmla="*/ 256 w 961"/>
                <a:gd name="T3" fmla="*/ 7 h 421"/>
                <a:gd name="T4" fmla="*/ 198 w 961"/>
                <a:gd name="T5" fmla="*/ 32 h 421"/>
                <a:gd name="T6" fmla="*/ 144 w 961"/>
                <a:gd name="T7" fmla="*/ 65 h 421"/>
                <a:gd name="T8" fmla="*/ 99 w 961"/>
                <a:gd name="T9" fmla="*/ 109 h 421"/>
                <a:gd name="T10" fmla="*/ 59 w 961"/>
                <a:gd name="T11" fmla="*/ 157 h 421"/>
                <a:gd name="T12" fmla="*/ 27 w 961"/>
                <a:gd name="T13" fmla="*/ 205 h 421"/>
                <a:gd name="T14" fmla="*/ 9 w 961"/>
                <a:gd name="T15" fmla="*/ 252 h 421"/>
                <a:gd name="T16" fmla="*/ 0 w 961"/>
                <a:gd name="T17" fmla="*/ 292 h 421"/>
                <a:gd name="T18" fmla="*/ 9 w 961"/>
                <a:gd name="T19" fmla="*/ 340 h 421"/>
                <a:gd name="T20" fmla="*/ 41 w 961"/>
                <a:gd name="T21" fmla="*/ 384 h 421"/>
                <a:gd name="T22" fmla="*/ 86 w 961"/>
                <a:gd name="T23" fmla="*/ 410 h 421"/>
                <a:gd name="T24" fmla="*/ 113 w 961"/>
                <a:gd name="T25" fmla="*/ 417 h 421"/>
                <a:gd name="T26" fmla="*/ 140 w 961"/>
                <a:gd name="T27" fmla="*/ 421 h 421"/>
                <a:gd name="T28" fmla="*/ 817 w 961"/>
                <a:gd name="T29" fmla="*/ 421 h 421"/>
                <a:gd name="T30" fmla="*/ 849 w 961"/>
                <a:gd name="T31" fmla="*/ 417 h 421"/>
                <a:gd name="T32" fmla="*/ 876 w 961"/>
                <a:gd name="T33" fmla="*/ 410 h 421"/>
                <a:gd name="T34" fmla="*/ 921 w 961"/>
                <a:gd name="T35" fmla="*/ 384 h 421"/>
                <a:gd name="T36" fmla="*/ 952 w 961"/>
                <a:gd name="T37" fmla="*/ 340 h 421"/>
                <a:gd name="T38" fmla="*/ 961 w 961"/>
                <a:gd name="T39" fmla="*/ 292 h 421"/>
                <a:gd name="T40" fmla="*/ 952 w 961"/>
                <a:gd name="T41" fmla="*/ 252 h 421"/>
                <a:gd name="T42" fmla="*/ 930 w 961"/>
                <a:gd name="T43" fmla="*/ 205 h 421"/>
                <a:gd name="T44" fmla="*/ 894 w 961"/>
                <a:gd name="T45" fmla="*/ 157 h 421"/>
                <a:gd name="T46" fmla="*/ 849 w 961"/>
                <a:gd name="T47" fmla="*/ 109 h 421"/>
                <a:gd name="T48" fmla="*/ 800 w 961"/>
                <a:gd name="T49" fmla="*/ 65 h 421"/>
                <a:gd name="T50" fmla="*/ 741 w 961"/>
                <a:gd name="T51" fmla="*/ 32 h 421"/>
                <a:gd name="T52" fmla="*/ 678 w 961"/>
                <a:gd name="T53" fmla="*/ 7 h 421"/>
                <a:gd name="T54" fmla="*/ 615 w 961"/>
                <a:gd name="T55" fmla="*/ 0 h 421"/>
                <a:gd name="T56" fmla="*/ 319 w 96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1"/>
                <a:gd name="T88" fmla="*/ 0 h 421"/>
                <a:gd name="T89" fmla="*/ 961 w 96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1" h="421">
                  <a:moveTo>
                    <a:pt x="319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0" y="421"/>
                  </a:lnTo>
                  <a:lnTo>
                    <a:pt x="817" y="421"/>
                  </a:lnTo>
                  <a:lnTo>
                    <a:pt x="849" y="417"/>
                  </a:lnTo>
                  <a:lnTo>
                    <a:pt x="876" y="410"/>
                  </a:lnTo>
                  <a:lnTo>
                    <a:pt x="921" y="384"/>
                  </a:lnTo>
                  <a:lnTo>
                    <a:pt x="952" y="340"/>
                  </a:lnTo>
                  <a:lnTo>
                    <a:pt x="961" y="292"/>
                  </a:lnTo>
                  <a:lnTo>
                    <a:pt x="952" y="252"/>
                  </a:lnTo>
                  <a:lnTo>
                    <a:pt x="930" y="205"/>
                  </a:lnTo>
                  <a:lnTo>
                    <a:pt x="894" y="157"/>
                  </a:lnTo>
                  <a:lnTo>
                    <a:pt x="849" y="109"/>
                  </a:lnTo>
                  <a:lnTo>
                    <a:pt x="800" y="65"/>
                  </a:lnTo>
                  <a:lnTo>
                    <a:pt x="741" y="32"/>
                  </a:lnTo>
                  <a:lnTo>
                    <a:pt x="678" y="7"/>
                  </a:lnTo>
                  <a:lnTo>
                    <a:pt x="615" y="0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B7B7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460" y="380"/>
              <a:ext cx="939" cy="421"/>
            </a:xfrm>
            <a:custGeom>
              <a:avLst/>
              <a:gdLst>
                <a:gd name="T0" fmla="*/ 315 w 939"/>
                <a:gd name="T1" fmla="*/ 0 h 421"/>
                <a:gd name="T2" fmla="*/ 256 w 939"/>
                <a:gd name="T3" fmla="*/ 7 h 421"/>
                <a:gd name="T4" fmla="*/ 198 w 939"/>
                <a:gd name="T5" fmla="*/ 32 h 421"/>
                <a:gd name="T6" fmla="*/ 144 w 939"/>
                <a:gd name="T7" fmla="*/ 65 h 421"/>
                <a:gd name="T8" fmla="*/ 99 w 939"/>
                <a:gd name="T9" fmla="*/ 109 h 421"/>
                <a:gd name="T10" fmla="*/ 59 w 939"/>
                <a:gd name="T11" fmla="*/ 157 h 421"/>
                <a:gd name="T12" fmla="*/ 27 w 939"/>
                <a:gd name="T13" fmla="*/ 205 h 421"/>
                <a:gd name="T14" fmla="*/ 9 w 939"/>
                <a:gd name="T15" fmla="*/ 252 h 421"/>
                <a:gd name="T16" fmla="*/ 0 w 939"/>
                <a:gd name="T17" fmla="*/ 292 h 421"/>
                <a:gd name="T18" fmla="*/ 9 w 939"/>
                <a:gd name="T19" fmla="*/ 340 h 421"/>
                <a:gd name="T20" fmla="*/ 41 w 939"/>
                <a:gd name="T21" fmla="*/ 384 h 421"/>
                <a:gd name="T22" fmla="*/ 81 w 939"/>
                <a:gd name="T23" fmla="*/ 410 h 421"/>
                <a:gd name="T24" fmla="*/ 108 w 939"/>
                <a:gd name="T25" fmla="*/ 417 h 421"/>
                <a:gd name="T26" fmla="*/ 135 w 939"/>
                <a:gd name="T27" fmla="*/ 421 h 421"/>
                <a:gd name="T28" fmla="*/ 804 w 939"/>
                <a:gd name="T29" fmla="*/ 421 h 421"/>
                <a:gd name="T30" fmla="*/ 831 w 939"/>
                <a:gd name="T31" fmla="*/ 417 h 421"/>
                <a:gd name="T32" fmla="*/ 858 w 939"/>
                <a:gd name="T33" fmla="*/ 410 h 421"/>
                <a:gd name="T34" fmla="*/ 898 w 939"/>
                <a:gd name="T35" fmla="*/ 384 h 421"/>
                <a:gd name="T36" fmla="*/ 930 w 939"/>
                <a:gd name="T37" fmla="*/ 340 h 421"/>
                <a:gd name="T38" fmla="*/ 939 w 939"/>
                <a:gd name="T39" fmla="*/ 292 h 421"/>
                <a:gd name="T40" fmla="*/ 930 w 939"/>
                <a:gd name="T41" fmla="*/ 252 h 421"/>
                <a:gd name="T42" fmla="*/ 907 w 939"/>
                <a:gd name="T43" fmla="*/ 205 h 421"/>
                <a:gd name="T44" fmla="*/ 876 w 939"/>
                <a:gd name="T45" fmla="*/ 157 h 421"/>
                <a:gd name="T46" fmla="*/ 831 w 939"/>
                <a:gd name="T47" fmla="*/ 109 h 421"/>
                <a:gd name="T48" fmla="*/ 782 w 939"/>
                <a:gd name="T49" fmla="*/ 65 h 421"/>
                <a:gd name="T50" fmla="*/ 723 w 939"/>
                <a:gd name="T51" fmla="*/ 32 h 421"/>
                <a:gd name="T52" fmla="*/ 665 w 939"/>
                <a:gd name="T53" fmla="*/ 7 h 421"/>
                <a:gd name="T54" fmla="*/ 602 w 939"/>
                <a:gd name="T55" fmla="*/ 0 h 421"/>
                <a:gd name="T56" fmla="*/ 315 w 939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39"/>
                <a:gd name="T88" fmla="*/ 0 h 421"/>
                <a:gd name="T89" fmla="*/ 939 w 939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39" h="421">
                  <a:moveTo>
                    <a:pt x="315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1" y="410"/>
                  </a:lnTo>
                  <a:lnTo>
                    <a:pt x="108" y="417"/>
                  </a:lnTo>
                  <a:lnTo>
                    <a:pt x="135" y="421"/>
                  </a:lnTo>
                  <a:lnTo>
                    <a:pt x="804" y="421"/>
                  </a:lnTo>
                  <a:lnTo>
                    <a:pt x="831" y="417"/>
                  </a:lnTo>
                  <a:lnTo>
                    <a:pt x="858" y="410"/>
                  </a:lnTo>
                  <a:lnTo>
                    <a:pt x="898" y="384"/>
                  </a:lnTo>
                  <a:lnTo>
                    <a:pt x="930" y="340"/>
                  </a:lnTo>
                  <a:lnTo>
                    <a:pt x="939" y="292"/>
                  </a:lnTo>
                  <a:lnTo>
                    <a:pt x="930" y="252"/>
                  </a:lnTo>
                  <a:lnTo>
                    <a:pt x="907" y="205"/>
                  </a:lnTo>
                  <a:lnTo>
                    <a:pt x="876" y="157"/>
                  </a:lnTo>
                  <a:lnTo>
                    <a:pt x="831" y="109"/>
                  </a:lnTo>
                  <a:lnTo>
                    <a:pt x="782" y="65"/>
                  </a:lnTo>
                  <a:lnTo>
                    <a:pt x="723" y="32"/>
                  </a:lnTo>
                  <a:lnTo>
                    <a:pt x="665" y="7"/>
                  </a:lnTo>
                  <a:lnTo>
                    <a:pt x="602" y="0"/>
                  </a:lnTo>
                  <a:lnTo>
                    <a:pt x="31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2460" y="629"/>
              <a:ext cx="135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2460" y="632"/>
              <a:ext cx="135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2460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2465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2" name="Oval 20"/>
            <p:cNvSpPr>
              <a:spLocks noChangeArrowheads="1"/>
            </p:cNvSpPr>
            <p:nvPr/>
          </p:nvSpPr>
          <p:spPr bwMode="auto">
            <a:xfrm>
              <a:off x="2465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2465" y="632"/>
              <a:ext cx="112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2465" y="632"/>
              <a:ext cx="108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2469" y="636"/>
              <a:ext cx="95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>
              <a:off x="3304" y="629"/>
              <a:ext cx="140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7" name="Oval 25"/>
            <p:cNvSpPr>
              <a:spLocks noChangeArrowheads="1"/>
            </p:cNvSpPr>
            <p:nvPr/>
          </p:nvSpPr>
          <p:spPr bwMode="auto">
            <a:xfrm>
              <a:off x="3304" y="632"/>
              <a:ext cx="131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8" name="Oval 26"/>
            <p:cNvSpPr>
              <a:spLocks noChangeArrowheads="1"/>
            </p:cNvSpPr>
            <p:nvPr/>
          </p:nvSpPr>
          <p:spPr bwMode="auto">
            <a:xfrm>
              <a:off x="3309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auto">
            <a:xfrm>
              <a:off x="3309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auto">
            <a:xfrm>
              <a:off x="3309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auto">
            <a:xfrm>
              <a:off x="3313" y="632"/>
              <a:ext cx="104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" name="Oval 30"/>
            <p:cNvSpPr>
              <a:spLocks noChangeArrowheads="1"/>
            </p:cNvSpPr>
            <p:nvPr/>
          </p:nvSpPr>
          <p:spPr bwMode="auto">
            <a:xfrm>
              <a:off x="3313" y="632"/>
              <a:ext cx="104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" name="Oval 31"/>
            <p:cNvSpPr>
              <a:spLocks noChangeArrowheads="1"/>
            </p:cNvSpPr>
            <p:nvPr/>
          </p:nvSpPr>
          <p:spPr bwMode="auto">
            <a:xfrm>
              <a:off x="3313" y="636"/>
              <a:ext cx="99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2151" y="255"/>
              <a:ext cx="1562" cy="666"/>
            </a:xfrm>
            <a:custGeom>
              <a:avLst/>
              <a:gdLst>
                <a:gd name="T0" fmla="*/ 601 w 1562"/>
                <a:gd name="T1" fmla="*/ 0 h 666"/>
                <a:gd name="T2" fmla="*/ 493 w 1562"/>
                <a:gd name="T3" fmla="*/ 297 h 666"/>
                <a:gd name="T4" fmla="*/ 525 w 1562"/>
                <a:gd name="T5" fmla="*/ 527 h 666"/>
                <a:gd name="T6" fmla="*/ 49 w 1562"/>
                <a:gd name="T7" fmla="*/ 527 h 666"/>
                <a:gd name="T8" fmla="*/ 0 w 1562"/>
                <a:gd name="T9" fmla="*/ 666 h 666"/>
                <a:gd name="T10" fmla="*/ 1562 w 1562"/>
                <a:gd name="T11" fmla="*/ 666 h 666"/>
                <a:gd name="T12" fmla="*/ 1535 w 1562"/>
                <a:gd name="T13" fmla="*/ 527 h 666"/>
                <a:gd name="T14" fmla="*/ 1055 w 1562"/>
                <a:gd name="T15" fmla="*/ 527 h 666"/>
                <a:gd name="T16" fmla="*/ 1086 w 1562"/>
                <a:gd name="T17" fmla="*/ 297 h 666"/>
                <a:gd name="T18" fmla="*/ 974 w 1562"/>
                <a:gd name="T19" fmla="*/ 0 h 666"/>
                <a:gd name="T20" fmla="*/ 601 w 1562"/>
                <a:gd name="T21" fmla="*/ 0 h 6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62"/>
                <a:gd name="T34" fmla="*/ 0 h 666"/>
                <a:gd name="T35" fmla="*/ 1562 w 1562"/>
                <a:gd name="T36" fmla="*/ 666 h 6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62" h="666">
                  <a:moveTo>
                    <a:pt x="601" y="0"/>
                  </a:moveTo>
                  <a:lnTo>
                    <a:pt x="493" y="297"/>
                  </a:lnTo>
                  <a:lnTo>
                    <a:pt x="525" y="527"/>
                  </a:lnTo>
                  <a:lnTo>
                    <a:pt x="49" y="527"/>
                  </a:lnTo>
                  <a:lnTo>
                    <a:pt x="0" y="666"/>
                  </a:lnTo>
                  <a:lnTo>
                    <a:pt x="1562" y="666"/>
                  </a:lnTo>
                  <a:lnTo>
                    <a:pt x="1535" y="527"/>
                  </a:lnTo>
                  <a:lnTo>
                    <a:pt x="1055" y="527"/>
                  </a:lnTo>
                  <a:lnTo>
                    <a:pt x="1086" y="297"/>
                  </a:lnTo>
                  <a:lnTo>
                    <a:pt x="974" y="0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2142" y="914"/>
              <a:ext cx="1584" cy="4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2689" y="277"/>
              <a:ext cx="517" cy="286"/>
            </a:xfrm>
            <a:custGeom>
              <a:avLst/>
              <a:gdLst>
                <a:gd name="T0" fmla="*/ 0 w 517"/>
                <a:gd name="T1" fmla="*/ 286 h 286"/>
                <a:gd name="T2" fmla="*/ 95 w 517"/>
                <a:gd name="T3" fmla="*/ 0 h 286"/>
                <a:gd name="T4" fmla="*/ 427 w 517"/>
                <a:gd name="T5" fmla="*/ 4 h 286"/>
                <a:gd name="T6" fmla="*/ 517 w 517"/>
                <a:gd name="T7" fmla="*/ 282 h 286"/>
                <a:gd name="T8" fmla="*/ 395 w 517"/>
                <a:gd name="T9" fmla="*/ 44 h 286"/>
                <a:gd name="T10" fmla="*/ 113 w 517"/>
                <a:gd name="T11" fmla="*/ 44 h 286"/>
                <a:gd name="T12" fmla="*/ 0 w 517"/>
                <a:gd name="T13" fmla="*/ 286 h 2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7"/>
                <a:gd name="T22" fmla="*/ 0 h 286"/>
                <a:gd name="T23" fmla="*/ 517 w 517"/>
                <a:gd name="T24" fmla="*/ 286 h 28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7" h="286">
                  <a:moveTo>
                    <a:pt x="0" y="286"/>
                  </a:moveTo>
                  <a:lnTo>
                    <a:pt x="95" y="0"/>
                  </a:lnTo>
                  <a:lnTo>
                    <a:pt x="427" y="4"/>
                  </a:lnTo>
                  <a:lnTo>
                    <a:pt x="517" y="282"/>
                  </a:lnTo>
                  <a:lnTo>
                    <a:pt x="395" y="44"/>
                  </a:lnTo>
                  <a:lnTo>
                    <a:pt x="113" y="44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" name="AutoShape 35"/>
            <p:cNvSpPr>
              <a:spLocks noChangeArrowheads="1"/>
            </p:cNvSpPr>
            <p:nvPr/>
          </p:nvSpPr>
          <p:spPr bwMode="auto">
            <a:xfrm>
              <a:off x="2797" y="369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" name="AutoShape 36"/>
            <p:cNvSpPr>
              <a:spLocks noChangeArrowheads="1"/>
            </p:cNvSpPr>
            <p:nvPr/>
          </p:nvSpPr>
          <p:spPr bwMode="auto">
            <a:xfrm>
              <a:off x="2797" y="376"/>
              <a:ext cx="310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2797" y="416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0" name="AutoShape 38"/>
            <p:cNvSpPr>
              <a:spLocks noChangeArrowheads="1"/>
            </p:cNvSpPr>
            <p:nvPr/>
          </p:nvSpPr>
          <p:spPr bwMode="auto">
            <a:xfrm>
              <a:off x="2797" y="423"/>
              <a:ext cx="310" cy="19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1" name="AutoShape 39"/>
            <p:cNvSpPr>
              <a:spLocks noChangeArrowheads="1"/>
            </p:cNvSpPr>
            <p:nvPr/>
          </p:nvSpPr>
          <p:spPr bwMode="auto">
            <a:xfrm>
              <a:off x="2797" y="467"/>
              <a:ext cx="310" cy="30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2" name="AutoShape 40"/>
            <p:cNvSpPr>
              <a:spLocks noChangeArrowheads="1"/>
            </p:cNvSpPr>
            <p:nvPr/>
          </p:nvSpPr>
          <p:spPr bwMode="auto">
            <a:xfrm>
              <a:off x="2797" y="475"/>
              <a:ext cx="310" cy="25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3" name="AutoShape 41"/>
            <p:cNvSpPr>
              <a:spLocks noChangeArrowheads="1"/>
            </p:cNvSpPr>
            <p:nvPr/>
          </p:nvSpPr>
          <p:spPr bwMode="auto">
            <a:xfrm>
              <a:off x="2734" y="519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4" name="AutoShape 42"/>
            <p:cNvSpPr>
              <a:spLocks noChangeArrowheads="1"/>
            </p:cNvSpPr>
            <p:nvPr/>
          </p:nvSpPr>
          <p:spPr bwMode="auto">
            <a:xfrm>
              <a:off x="2734" y="526"/>
              <a:ext cx="431" cy="26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5" name="AutoShape 43"/>
            <p:cNvSpPr>
              <a:spLocks noChangeArrowheads="1"/>
            </p:cNvSpPr>
            <p:nvPr/>
          </p:nvSpPr>
          <p:spPr bwMode="auto">
            <a:xfrm>
              <a:off x="2734" y="577"/>
              <a:ext cx="431" cy="26"/>
            </a:xfrm>
            <a:prstGeom prst="roundRect">
              <a:avLst>
                <a:gd name="adj" fmla="val 42856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6" name="AutoShape 44"/>
            <p:cNvSpPr>
              <a:spLocks noChangeArrowheads="1"/>
            </p:cNvSpPr>
            <p:nvPr/>
          </p:nvSpPr>
          <p:spPr bwMode="auto">
            <a:xfrm>
              <a:off x="2734" y="585"/>
              <a:ext cx="431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7" name="AutoShape 45"/>
            <p:cNvSpPr>
              <a:spLocks noChangeArrowheads="1"/>
            </p:cNvSpPr>
            <p:nvPr/>
          </p:nvSpPr>
          <p:spPr bwMode="auto">
            <a:xfrm>
              <a:off x="2734" y="625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8" name="AutoShape 46"/>
            <p:cNvSpPr>
              <a:spLocks noChangeArrowheads="1"/>
            </p:cNvSpPr>
            <p:nvPr/>
          </p:nvSpPr>
          <p:spPr bwMode="auto">
            <a:xfrm>
              <a:off x="2734" y="632"/>
              <a:ext cx="431" cy="22"/>
            </a:xfrm>
            <a:prstGeom prst="roundRect">
              <a:avLst>
                <a:gd name="adj" fmla="val 41667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3144182" y="3026482"/>
            <a:ext cx="306928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PREZANTIMET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23208"/>
            <a:ext cx="2716551" cy="2034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5220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Akullthyerësit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123" y="1578485"/>
            <a:ext cx="5165653" cy="4620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107720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44311"/>
          </a:xfrm>
        </p:spPr>
        <p:txBody>
          <a:bodyPr/>
          <a:lstStyle/>
          <a:p>
            <a:r>
              <a:rPr lang="en-US" b="1" dirty="0" err="1" smtClean="0"/>
              <a:t>Prezantimet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006"/>
            <a:ext cx="8229600" cy="4525963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en-US" dirty="0" err="1" smtClean="0"/>
              <a:t>Uluni</a:t>
            </a:r>
            <a:r>
              <a:rPr lang="en-US" dirty="0" smtClean="0"/>
              <a:t> me </a:t>
            </a:r>
            <a:r>
              <a:rPr lang="en-US" dirty="0" err="1" smtClean="0"/>
              <a:t>dikë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e </a:t>
            </a:r>
            <a:r>
              <a:rPr lang="en-US" dirty="0" err="1" smtClean="0"/>
              <a:t>njihni</a:t>
            </a:r>
            <a:endParaRPr lang="en-US" dirty="0" smtClean="0"/>
          </a:p>
          <a:p>
            <a:pPr algn="just">
              <a:buNone/>
            </a:pPr>
            <a:r>
              <a:rPr lang="en-US" dirty="0" err="1" smtClean="0"/>
              <a:t>Për</a:t>
            </a:r>
            <a:r>
              <a:rPr lang="en-US" dirty="0" smtClean="0"/>
              <a:t> 10 </a:t>
            </a:r>
            <a:r>
              <a:rPr lang="en-US" dirty="0" err="1" smtClean="0"/>
              <a:t>minuta</a:t>
            </a:r>
            <a:r>
              <a:rPr lang="en-US" dirty="0" smtClean="0"/>
              <a:t> </a:t>
            </a:r>
            <a:r>
              <a:rPr lang="en-US" dirty="0" err="1" smtClean="0"/>
              <a:t>mësoni</a:t>
            </a:r>
            <a:r>
              <a:rPr lang="en-US" dirty="0" smtClean="0"/>
              <a:t> </a:t>
            </a:r>
            <a:r>
              <a:rPr lang="en-US" dirty="0" err="1" smtClean="0"/>
              <a:t>rreth</a:t>
            </a:r>
            <a:r>
              <a:rPr lang="en-US" dirty="0" smtClean="0"/>
              <a:t> </a:t>
            </a:r>
            <a:r>
              <a:rPr lang="en-US" dirty="0" err="1" smtClean="0"/>
              <a:t>tij</a:t>
            </a:r>
            <a:r>
              <a:rPr lang="en-US" dirty="0" smtClean="0"/>
              <a:t>/</a:t>
            </a:r>
            <a:r>
              <a:rPr lang="en-US" dirty="0" err="1" smtClean="0"/>
              <a:t>saj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e </a:t>
            </a:r>
            <a:r>
              <a:rPr lang="en-US" dirty="0" err="1" smtClean="0"/>
              <a:t>thoni</a:t>
            </a:r>
            <a:r>
              <a:rPr lang="en-US" dirty="0" smtClean="0"/>
              <a:t>:</a:t>
            </a:r>
          </a:p>
          <a:p>
            <a:pPr algn="just"/>
            <a:r>
              <a:rPr lang="en-US" dirty="0" err="1" smtClean="0"/>
              <a:t>Emrin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Vendin</a:t>
            </a:r>
            <a:r>
              <a:rPr lang="en-US" dirty="0" smtClean="0"/>
              <a:t> e </a:t>
            </a:r>
            <a:r>
              <a:rPr lang="en-US" dirty="0" err="1" smtClean="0"/>
              <a:t>tyre</a:t>
            </a:r>
            <a:endParaRPr lang="en-US" dirty="0" smtClean="0"/>
          </a:p>
          <a:p>
            <a:pPr algn="just"/>
            <a:r>
              <a:rPr lang="en-US" dirty="0" smtClean="0"/>
              <a:t>Ku </a:t>
            </a:r>
            <a:r>
              <a:rPr lang="en-US" dirty="0" err="1" smtClean="0"/>
              <a:t>punojnë</a:t>
            </a:r>
            <a:endParaRPr lang="en-US" dirty="0" smtClean="0"/>
          </a:p>
          <a:p>
            <a:pPr algn="just"/>
            <a:r>
              <a:rPr lang="en-US" dirty="0" err="1" smtClean="0"/>
              <a:t>Çfarë</a:t>
            </a:r>
            <a:r>
              <a:rPr lang="en-US" dirty="0" smtClean="0"/>
              <a:t> </a:t>
            </a:r>
            <a:r>
              <a:rPr lang="en-US" dirty="0" err="1" smtClean="0"/>
              <a:t>pune</a:t>
            </a:r>
            <a:r>
              <a:rPr lang="en-US" dirty="0" smtClean="0"/>
              <a:t> </a:t>
            </a:r>
            <a:r>
              <a:rPr lang="en-US" dirty="0" err="1" smtClean="0"/>
              <a:t>bëjnë</a:t>
            </a:r>
            <a:endParaRPr lang="en-US" dirty="0" smtClean="0"/>
          </a:p>
          <a:p>
            <a:pPr algn="just"/>
            <a:r>
              <a:rPr lang="en-US" dirty="0" err="1" smtClean="0"/>
              <a:t>Përvojën</a:t>
            </a:r>
            <a:r>
              <a:rPr lang="en-US" dirty="0" smtClean="0"/>
              <a:t> e </a:t>
            </a:r>
            <a:r>
              <a:rPr lang="en-US" dirty="0" err="1" smtClean="0"/>
              <a:t>tyre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trajner</a:t>
            </a:r>
            <a:endParaRPr lang="en-US" dirty="0" smtClean="0"/>
          </a:p>
          <a:p>
            <a:pPr algn="just"/>
            <a:r>
              <a:rPr lang="en-US" dirty="0" err="1" smtClean="0"/>
              <a:t>Diçka</a:t>
            </a:r>
            <a:r>
              <a:rPr lang="en-US" dirty="0" smtClean="0"/>
              <a:t> </a:t>
            </a:r>
            <a:r>
              <a:rPr lang="en-US" dirty="0" err="1" smtClean="0"/>
              <a:t>interesante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ta</a:t>
            </a:r>
          </a:p>
          <a:p>
            <a:pPr algn="just"/>
            <a:r>
              <a:rPr lang="en-US" dirty="0" err="1" smtClean="0"/>
              <a:t>Përgjigjet</a:t>
            </a:r>
            <a:r>
              <a:rPr lang="en-US" dirty="0" smtClean="0"/>
              <a:t> </a:t>
            </a:r>
            <a:r>
              <a:rPr lang="en-US" dirty="0" err="1" smtClean="0"/>
              <a:t>ndaj</a:t>
            </a:r>
            <a:r>
              <a:rPr lang="en-US" dirty="0" smtClean="0"/>
              <a:t> </a:t>
            </a:r>
            <a:r>
              <a:rPr lang="en-US" dirty="0" err="1" smtClean="0"/>
              <a:t>pyetjeve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njohurive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6806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5FAAC-2E23-F348-B76F-DE8B28620036}" type="slidenum">
              <a:rPr lang="en-GB"/>
              <a:pPr/>
              <a:t>19</a:t>
            </a:fld>
            <a:endParaRPr lang="en-GB"/>
          </a:p>
        </p:txBody>
      </p:sp>
      <p:sp>
        <p:nvSpPr>
          <p:cNvPr id="19456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404812"/>
            <a:ext cx="4038600" cy="6122987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80000"/>
              </a:lnSpc>
              <a:buNone/>
            </a:pPr>
            <a:r>
              <a:rPr lang="en-GB" sz="2000" b="1" u="sng" dirty="0" err="1" smtClean="0">
                <a:ea typeface="ＭＳ Ｐゴシック" pitchFamily="34" charset="-128"/>
              </a:rPr>
              <a:t>Përdorues</a:t>
            </a:r>
            <a:r>
              <a:rPr lang="en-GB" sz="2000" b="1" u="sng" dirty="0" smtClean="0">
                <a:ea typeface="ＭＳ Ｐゴシック" pitchFamily="34" charset="-128"/>
              </a:rPr>
              <a:t> </a:t>
            </a:r>
            <a:r>
              <a:rPr lang="en-GB" sz="2000" b="1" u="sng" dirty="0">
                <a:ea typeface="ＭＳ Ｐゴシック" pitchFamily="34" charset="-128"/>
              </a:rPr>
              <a:t>i </a:t>
            </a:r>
            <a:r>
              <a:rPr lang="en-GB" sz="2000" b="1" u="sng" dirty="0" err="1">
                <a:ea typeface="ＭＳ Ｐゴシック" pitchFamily="34" charset="-128"/>
              </a:rPr>
              <a:t>Kompiuterit</a:t>
            </a:r>
            <a:endParaRPr lang="en-GB" sz="2000" b="1" u="sng" dirty="0">
              <a:ea typeface="ＭＳ Ｐゴシック" pitchFamily="34" charset="-128"/>
            </a:endParaRPr>
          </a:p>
          <a:p>
            <a:pPr algn="ctr">
              <a:lnSpc>
                <a:spcPct val="80000"/>
              </a:lnSpc>
              <a:buNone/>
            </a:pPr>
            <a:endParaRPr lang="en-GB" sz="2000" u="sng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  <a:buNone/>
            </a:pPr>
            <a:r>
              <a:rPr lang="en-GB" sz="2400" dirty="0">
                <a:ea typeface="ＭＳ Ｐゴシック" pitchFamily="34" charset="-128"/>
              </a:rPr>
              <a:t>1 = </a:t>
            </a:r>
            <a:r>
              <a:rPr lang="en-GB" sz="2400" dirty="0" err="1">
                <a:ea typeface="ＭＳ Ｐゴシック" pitchFamily="34" charset="-128"/>
              </a:rPr>
              <a:t>Tërësisht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Fillestar</a:t>
            </a:r>
            <a:endParaRPr lang="en-GB" sz="2400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  <a:buNone/>
            </a:pPr>
            <a:r>
              <a:rPr lang="en-GB" sz="2400" dirty="0">
                <a:ea typeface="ＭＳ Ｐゴシック" pitchFamily="34" charset="-128"/>
              </a:rPr>
              <a:t>2 = </a:t>
            </a:r>
            <a:r>
              <a:rPr lang="en-GB" sz="2400" dirty="0" err="1">
                <a:ea typeface="ＭＳ Ｐゴシック" pitchFamily="34" charset="-128"/>
              </a:rPr>
              <a:t>Mund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të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ndezë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Kompjuterin</a:t>
            </a:r>
            <a:endParaRPr lang="en-GB" sz="2400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  <a:buNone/>
            </a:pPr>
            <a:r>
              <a:rPr lang="en-GB" sz="2400" dirty="0">
                <a:ea typeface="ＭＳ Ｐゴシック" pitchFamily="34" charset="-128"/>
              </a:rPr>
              <a:t>3 = </a:t>
            </a:r>
            <a:r>
              <a:rPr lang="en-GB" sz="2400" dirty="0" err="1">
                <a:ea typeface="ＭＳ Ｐゴシック" pitchFamily="34" charset="-128"/>
              </a:rPr>
              <a:t>Shtyp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n</a:t>
            </a:r>
            <a:r>
              <a:rPr lang="en-GB" sz="2400" dirty="0" err="1">
                <a:solidFill>
                  <a:srgbClr val="000000"/>
                </a:solidFill>
                <a:ea typeface="ＭＳ Ｐゴシック" pitchFamily="34" charset="-128"/>
              </a:rPr>
              <a:t>ë</a:t>
            </a:r>
            <a:r>
              <a:rPr lang="en-GB" sz="2400" dirty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2400" dirty="0" err="1">
                <a:solidFill>
                  <a:srgbClr val="000000"/>
                </a:solidFill>
                <a:ea typeface="ＭＳ Ｐゴシック" pitchFamily="34" charset="-128"/>
              </a:rPr>
              <a:t>tastierë</a:t>
            </a:r>
            <a:r>
              <a:rPr lang="en-GB" sz="2400" dirty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2400" dirty="0">
                <a:ea typeface="ＭＳ Ｐゴシック" pitchFamily="34" charset="-128"/>
              </a:rPr>
              <a:t>me </a:t>
            </a:r>
            <a:r>
              <a:rPr lang="en-GB" sz="2400" dirty="0" err="1">
                <a:ea typeface="ＭＳ Ｐゴシック" pitchFamily="34" charset="-128"/>
              </a:rPr>
              <a:t>të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dy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duart</a:t>
            </a:r>
            <a:endParaRPr lang="en-GB" sz="2400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  <a:buNone/>
            </a:pPr>
            <a:r>
              <a:rPr lang="en-GB" sz="2400" dirty="0">
                <a:ea typeface="ＭＳ Ｐゴシック" pitchFamily="34" charset="-128"/>
              </a:rPr>
              <a:t>4 = E </a:t>
            </a:r>
            <a:r>
              <a:rPr lang="en-GB" sz="2400" dirty="0" err="1">
                <a:ea typeface="ＭＳ Ｐゴシック" pitchFamily="34" charset="-128"/>
              </a:rPr>
              <a:t>ka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parë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nga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brenda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Kompjuterin</a:t>
            </a:r>
            <a:endParaRPr lang="en-GB" sz="2400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  <a:buNone/>
            </a:pPr>
            <a:r>
              <a:rPr lang="en-GB" sz="2400" dirty="0">
                <a:ea typeface="ＭＳ Ｐゴシック" pitchFamily="34" charset="-128"/>
              </a:rPr>
              <a:t>5 = E </a:t>
            </a:r>
            <a:r>
              <a:rPr lang="en-GB" sz="2400" dirty="0" err="1">
                <a:ea typeface="ＭＳ Ｐゴシック" pitchFamily="34" charset="-128"/>
              </a:rPr>
              <a:t>ka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zëvendësuar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Kompjuterin</a:t>
            </a:r>
            <a:r>
              <a:rPr lang="en-GB" sz="2400" dirty="0">
                <a:ea typeface="ＭＳ Ｐゴシック" pitchFamily="34" charset="-128"/>
              </a:rPr>
              <a:t> e </a:t>
            </a:r>
            <a:r>
              <a:rPr lang="en-GB" sz="2400" dirty="0" err="1">
                <a:ea typeface="ＭＳ Ｐゴシック" pitchFamily="34" charset="-128"/>
              </a:rPr>
              <a:t>vjetër</a:t>
            </a:r>
            <a:r>
              <a:rPr lang="en-GB" sz="2400" dirty="0">
                <a:ea typeface="ＭＳ Ｐゴシック" pitchFamily="34" charset="-128"/>
              </a:rPr>
              <a:t> me </a:t>
            </a:r>
            <a:r>
              <a:rPr lang="en-GB" sz="2400" dirty="0" err="1">
                <a:ea typeface="ＭＳ Ｐゴシック" pitchFamily="34" charset="-128"/>
              </a:rPr>
              <a:t>një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Kompjuter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të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ri</a:t>
            </a:r>
            <a:endParaRPr lang="en-GB" sz="2400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  <a:buNone/>
            </a:pPr>
            <a:r>
              <a:rPr lang="en-GB" sz="2400" dirty="0">
                <a:ea typeface="ＭＳ Ｐゴシック" pitchFamily="34" charset="-128"/>
              </a:rPr>
              <a:t>6 = </a:t>
            </a:r>
            <a:r>
              <a:rPr lang="en-GB" sz="2400" dirty="0" err="1">
                <a:ea typeface="ＭＳ Ｐゴシック" pitchFamily="34" charset="-128"/>
              </a:rPr>
              <a:t>Përdorues</a:t>
            </a:r>
            <a:r>
              <a:rPr lang="en-GB" sz="2400" dirty="0">
                <a:ea typeface="ＭＳ Ｐゴシック" pitchFamily="34" charset="-128"/>
              </a:rPr>
              <a:t> i </a:t>
            </a:r>
            <a:r>
              <a:rPr lang="en-GB" sz="2400" dirty="0" err="1">
                <a:ea typeface="ＭＳ Ｐゴシック" pitchFamily="34" charset="-128"/>
              </a:rPr>
              <a:t>vazhdueshëm</a:t>
            </a:r>
            <a:r>
              <a:rPr lang="en-GB" sz="2400" dirty="0">
                <a:ea typeface="ＭＳ Ｐゴシック" pitchFamily="34" charset="-128"/>
              </a:rPr>
              <a:t> i </a:t>
            </a:r>
            <a:r>
              <a:rPr lang="en-GB" sz="2400" dirty="0" err="1">
                <a:ea typeface="ＭＳ Ｐゴシック" pitchFamily="34" charset="-128"/>
              </a:rPr>
              <a:t>paketave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të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programeve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kompjuerike</a:t>
            </a:r>
            <a:endParaRPr lang="en-GB" sz="2400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  <a:buNone/>
            </a:pPr>
            <a:r>
              <a:rPr lang="en-GB" sz="2400" dirty="0">
                <a:ea typeface="ＭＳ Ｐゴシック" pitchFamily="34" charset="-128"/>
              </a:rPr>
              <a:t>7 = E </a:t>
            </a:r>
            <a:r>
              <a:rPr lang="en-GB" sz="2400" dirty="0" err="1">
                <a:ea typeface="ＭＳ Ｐゴシック" pitchFamily="34" charset="-128"/>
              </a:rPr>
              <a:t>ka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ndërtuar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një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Kompjuter</a:t>
            </a:r>
            <a:endParaRPr lang="en-GB" sz="2400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  <a:buNone/>
            </a:pPr>
            <a:r>
              <a:rPr lang="en-GB" sz="2400" dirty="0">
                <a:ea typeface="ＭＳ Ｐゴシック" pitchFamily="34" charset="-128"/>
              </a:rPr>
              <a:t>8 = </a:t>
            </a:r>
            <a:r>
              <a:rPr lang="en-GB" sz="2400" dirty="0" err="1">
                <a:ea typeface="ＭＳ Ｐゴシック" pitchFamily="34" charset="-128"/>
              </a:rPr>
              <a:t>Ka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ndërtuar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dhe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përdorur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Makrot</a:t>
            </a:r>
            <a:endParaRPr lang="en-GB" sz="2400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  <a:buNone/>
            </a:pPr>
            <a:r>
              <a:rPr lang="en-GB" sz="2400" dirty="0">
                <a:ea typeface="ＭＳ Ｐゴシック" pitchFamily="34" charset="-128"/>
              </a:rPr>
              <a:t>9 = </a:t>
            </a:r>
            <a:r>
              <a:rPr lang="en-GB" sz="2400" dirty="0" err="1">
                <a:ea typeface="ＭＳ Ｐゴシック" pitchFamily="34" charset="-128"/>
              </a:rPr>
              <a:t>Ka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lidhur</a:t>
            </a:r>
            <a:r>
              <a:rPr lang="en-GB" sz="2400" dirty="0">
                <a:ea typeface="ＭＳ Ｐゴシック" pitchFamily="34" charset="-128"/>
              </a:rPr>
              <a:t> 2 </a:t>
            </a:r>
            <a:r>
              <a:rPr lang="en-GB" sz="2400" dirty="0" err="1">
                <a:ea typeface="ＭＳ Ｐゴシック" pitchFamily="34" charset="-128"/>
              </a:rPr>
              <a:t>Kompjutera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në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rrjet</a:t>
            </a:r>
            <a:endParaRPr lang="en-GB" sz="2400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  <a:buNone/>
            </a:pPr>
            <a:r>
              <a:rPr lang="en-GB" sz="2400" dirty="0">
                <a:ea typeface="ＭＳ Ｐゴシック" pitchFamily="34" charset="-128"/>
              </a:rPr>
              <a:t>10 = Administrator </a:t>
            </a:r>
            <a:r>
              <a:rPr lang="en-GB" sz="2400" dirty="0" err="1">
                <a:ea typeface="ＭＳ Ｐゴシック" pitchFamily="34" charset="-128"/>
              </a:rPr>
              <a:t>Sistemi</a:t>
            </a:r>
            <a:r>
              <a:rPr lang="en-GB" sz="2400" dirty="0">
                <a:ea typeface="ＭＳ Ｐゴシック" pitchFamily="34" charset="-128"/>
              </a:rPr>
              <a:t>, </a:t>
            </a:r>
            <a:r>
              <a:rPr lang="en-GB" sz="2400" dirty="0" err="1">
                <a:ea typeface="ＭＳ Ｐゴシック" pitchFamily="34" charset="-128"/>
              </a:rPr>
              <a:t>Programues</a:t>
            </a:r>
            <a:r>
              <a:rPr lang="en-GB" sz="2400" dirty="0">
                <a:ea typeface="ＭＳ Ｐゴシック" pitchFamily="34" charset="-128"/>
              </a:rPr>
              <a:t> &amp; </a:t>
            </a:r>
            <a:r>
              <a:rPr lang="en-GB" sz="2400" dirty="0" err="1">
                <a:ea typeface="ＭＳ Ｐゴシック" pitchFamily="34" charset="-128"/>
              </a:rPr>
              <a:t>dizenjues</a:t>
            </a:r>
            <a:r>
              <a:rPr lang="en-GB" sz="2400" dirty="0">
                <a:ea typeface="ＭＳ Ｐゴシック" pitchFamily="34" charset="-128"/>
              </a:rPr>
              <a:t> i </a:t>
            </a:r>
            <a:r>
              <a:rPr lang="en-GB" sz="2400" dirty="0" err="1">
                <a:ea typeface="ＭＳ Ｐゴシック" pitchFamily="34" charset="-128"/>
              </a:rPr>
              <a:t>produkteve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të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Mikrosoftit</a:t>
            </a:r>
            <a:endParaRPr lang="en-GB" sz="2400" dirty="0">
              <a:ea typeface="ＭＳ Ｐゴシック" pitchFamily="34" charset="-128"/>
            </a:endParaRPr>
          </a:p>
        </p:txBody>
      </p:sp>
      <p:sp>
        <p:nvSpPr>
          <p:cNvPr id="19456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404813"/>
            <a:ext cx="4038600" cy="6316661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70000"/>
              </a:lnSpc>
              <a:buNone/>
            </a:pPr>
            <a:r>
              <a:rPr lang="en-GB" sz="2000" b="1" u="sng" dirty="0" err="1">
                <a:ea typeface="ＭＳ Ｐゴシック" pitchFamily="34" charset="-128"/>
              </a:rPr>
              <a:t>Njohuri</a:t>
            </a:r>
            <a:r>
              <a:rPr lang="en-GB" sz="2000" b="1" u="sng" dirty="0">
                <a:ea typeface="ＭＳ Ｐゴシック" pitchFamily="34" charset="-128"/>
              </a:rPr>
              <a:t> </a:t>
            </a:r>
            <a:r>
              <a:rPr lang="en-GB" sz="2000" b="1" u="sng" dirty="0" err="1">
                <a:ea typeface="ＭＳ Ｐゴシック" pitchFamily="34" charset="-128"/>
              </a:rPr>
              <a:t>për</a:t>
            </a:r>
            <a:r>
              <a:rPr lang="en-GB" sz="2000" b="1" u="sng" dirty="0">
                <a:ea typeface="ＭＳ Ｐゴシック" pitchFamily="34" charset="-128"/>
              </a:rPr>
              <a:t> </a:t>
            </a:r>
            <a:r>
              <a:rPr lang="en-GB" sz="2000" b="1" u="sng" dirty="0" err="1">
                <a:ea typeface="ＭＳ Ｐゴシック" pitchFamily="34" charset="-128"/>
              </a:rPr>
              <a:t>Krimin</a:t>
            </a:r>
            <a:r>
              <a:rPr lang="en-GB" sz="2000" b="1" u="sng" dirty="0">
                <a:ea typeface="ＭＳ Ｐゴシック" pitchFamily="34" charset="-128"/>
              </a:rPr>
              <a:t> </a:t>
            </a:r>
            <a:r>
              <a:rPr lang="en-GB" sz="2000" b="1" u="sng" dirty="0" err="1">
                <a:ea typeface="ＭＳ Ｐゴシック" pitchFamily="34" charset="-128"/>
              </a:rPr>
              <a:t>Kibernetik</a:t>
            </a:r>
            <a:endParaRPr lang="en-GB" sz="2000" b="1" u="sng" dirty="0">
              <a:ea typeface="ＭＳ Ｐゴシック" pitchFamily="34" charset="-128"/>
            </a:endParaRPr>
          </a:p>
          <a:p>
            <a:pPr algn="ctr">
              <a:lnSpc>
                <a:spcPct val="70000"/>
              </a:lnSpc>
              <a:buNone/>
            </a:pPr>
            <a:endParaRPr lang="en-GB" sz="2000" b="1" u="sng" dirty="0">
              <a:ea typeface="ＭＳ Ｐゴシック" pitchFamily="34" charset="-128"/>
            </a:endParaRPr>
          </a:p>
          <a:p>
            <a:pPr>
              <a:lnSpc>
                <a:spcPct val="70000"/>
              </a:lnSpc>
              <a:buNone/>
            </a:pPr>
            <a:r>
              <a:rPr lang="en-GB" sz="2000" dirty="0">
                <a:ea typeface="ＭＳ Ｐゴシック" pitchFamily="34" charset="-128"/>
              </a:rPr>
              <a:t>1 = </a:t>
            </a:r>
            <a:r>
              <a:rPr lang="en-GB" sz="2000" dirty="0" err="1">
                <a:ea typeface="ＭＳ Ｐゴシック" pitchFamily="34" charset="-128"/>
              </a:rPr>
              <a:t>Tërësisht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Fillestar</a:t>
            </a:r>
            <a:endParaRPr lang="en-GB" sz="2000" dirty="0">
              <a:ea typeface="ＭＳ Ｐゴシック" pitchFamily="34" charset="-128"/>
            </a:endParaRPr>
          </a:p>
          <a:p>
            <a:pPr>
              <a:lnSpc>
                <a:spcPct val="70000"/>
              </a:lnSpc>
              <a:buNone/>
            </a:pPr>
            <a:r>
              <a:rPr lang="en-GB" sz="2000" dirty="0">
                <a:ea typeface="ＭＳ Ｐゴシック" pitchFamily="34" charset="-128"/>
              </a:rPr>
              <a:t>2 = </a:t>
            </a:r>
            <a:r>
              <a:rPr lang="en-GB" sz="2000" dirty="0" err="1">
                <a:ea typeface="ＭＳ Ｐゴシック" pitchFamily="34" charset="-128"/>
              </a:rPr>
              <a:t>Ka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parë</a:t>
            </a:r>
            <a:r>
              <a:rPr lang="en-GB" sz="2000" dirty="0">
                <a:ea typeface="ＭＳ Ｐゴシック" pitchFamily="34" charset="-128"/>
              </a:rPr>
              <a:t> program </a:t>
            </a:r>
            <a:r>
              <a:rPr lang="en-GB" sz="2000" dirty="0" err="1">
                <a:ea typeface="ＭＳ Ｐゴシック" pitchFamily="34" charset="-128"/>
              </a:rPr>
              <a:t>kompjuterik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kriminalistik</a:t>
            </a:r>
            <a:endParaRPr lang="en-GB" sz="2000" dirty="0">
              <a:ea typeface="ＭＳ Ｐゴシック" pitchFamily="34" charset="-128"/>
            </a:endParaRPr>
          </a:p>
          <a:p>
            <a:pPr>
              <a:lnSpc>
                <a:spcPct val="70000"/>
              </a:lnSpc>
              <a:buNone/>
            </a:pPr>
            <a:r>
              <a:rPr lang="en-GB" sz="2000" dirty="0">
                <a:ea typeface="ＭＳ Ｐゴシック" pitchFamily="34" charset="-128"/>
              </a:rPr>
              <a:t>3 = I </a:t>
            </a:r>
            <a:r>
              <a:rPr lang="en-GB" sz="2000" dirty="0" err="1">
                <a:ea typeface="ＭＳ Ｐゴシック" pitchFamily="34" charset="-128"/>
              </a:rPr>
              <a:t>punësuar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në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një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njësi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të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kriminalistikës</a:t>
            </a:r>
            <a:endParaRPr lang="en-GB" sz="2000" dirty="0">
              <a:ea typeface="ＭＳ Ｐゴシック" pitchFamily="34" charset="-128"/>
            </a:endParaRPr>
          </a:p>
          <a:p>
            <a:pPr>
              <a:lnSpc>
                <a:spcPct val="70000"/>
              </a:lnSpc>
              <a:buNone/>
            </a:pPr>
            <a:r>
              <a:rPr lang="en-GB" sz="2000" dirty="0">
                <a:ea typeface="ＭＳ Ｐゴシック" pitchFamily="34" charset="-128"/>
              </a:rPr>
              <a:t>4 = </a:t>
            </a:r>
            <a:r>
              <a:rPr lang="en-GB" sz="2000" dirty="0" err="1">
                <a:ea typeface="ＭＳ Ｐゴシック" pitchFamily="34" charset="-128"/>
              </a:rPr>
              <a:t>Ka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përdorur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programe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kompjuterike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të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kriminalistikës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dixhitale</a:t>
            </a:r>
            <a:endParaRPr lang="en-GB" sz="2000" dirty="0">
              <a:ea typeface="ＭＳ Ｐゴシック" pitchFamily="34" charset="-128"/>
            </a:endParaRPr>
          </a:p>
          <a:p>
            <a:pPr>
              <a:lnSpc>
                <a:spcPct val="70000"/>
              </a:lnSpc>
              <a:buNone/>
            </a:pPr>
            <a:r>
              <a:rPr lang="en-GB" sz="2000" dirty="0">
                <a:ea typeface="ＭＳ Ｐゴシック" pitchFamily="34" charset="-128"/>
              </a:rPr>
              <a:t>5 = </a:t>
            </a:r>
            <a:r>
              <a:rPr lang="en-GB" sz="2000" dirty="0" err="1">
                <a:ea typeface="ＭＳ Ｐゴシック" pitchFamily="34" charset="-128"/>
              </a:rPr>
              <a:t>Ka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kryer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hetim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për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krimin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kibernetik</a:t>
            </a:r>
            <a:endParaRPr lang="en-GB" sz="2000" dirty="0">
              <a:ea typeface="ＭＳ Ｐゴシック" pitchFamily="34" charset="-128"/>
            </a:endParaRPr>
          </a:p>
          <a:p>
            <a:pPr>
              <a:lnSpc>
                <a:spcPct val="70000"/>
              </a:lnSpc>
              <a:buNone/>
            </a:pPr>
            <a:r>
              <a:rPr lang="en-GB" sz="2000" dirty="0">
                <a:ea typeface="ＭＳ Ｐゴシック" pitchFamily="34" charset="-128"/>
              </a:rPr>
              <a:t>6 = </a:t>
            </a:r>
            <a:r>
              <a:rPr lang="en-GB" sz="2000" dirty="0" err="1">
                <a:ea typeface="ＭＳ Ｐゴシック" pitchFamily="34" charset="-128"/>
              </a:rPr>
              <a:t>Ka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bërë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deklaratë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në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lidhje</a:t>
            </a:r>
            <a:r>
              <a:rPr lang="en-GB" sz="2000" dirty="0">
                <a:ea typeface="ＭＳ Ｐゴシック" pitchFamily="34" charset="-128"/>
              </a:rPr>
              <a:t> me </a:t>
            </a:r>
            <a:r>
              <a:rPr lang="en-GB" sz="2000" dirty="0" err="1">
                <a:ea typeface="ＭＳ Ｐゴシック" pitchFamily="34" charset="-128"/>
              </a:rPr>
              <a:t>Krimin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Kibernetik</a:t>
            </a:r>
            <a:endParaRPr lang="en-GB" sz="2000" dirty="0">
              <a:ea typeface="ＭＳ Ｐゴシック" pitchFamily="34" charset="-128"/>
            </a:endParaRPr>
          </a:p>
          <a:p>
            <a:pPr>
              <a:lnSpc>
                <a:spcPct val="70000"/>
              </a:lnSpc>
              <a:buNone/>
            </a:pPr>
            <a:r>
              <a:rPr lang="en-GB" sz="2000" dirty="0">
                <a:ea typeface="ＭＳ Ｐゴシック" pitchFamily="34" charset="-128"/>
              </a:rPr>
              <a:t>7 = </a:t>
            </a:r>
            <a:r>
              <a:rPr lang="en-GB" sz="2000" dirty="0" err="1">
                <a:ea typeface="ＭＳ Ｐゴシック" pitchFamily="34" charset="-128"/>
              </a:rPr>
              <a:t>Ka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dhënë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prova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në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Gjykatë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për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Provat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Kompjuterike</a:t>
            </a:r>
            <a:r>
              <a:rPr lang="en-GB" sz="2000" dirty="0">
                <a:ea typeface="ＭＳ Ｐゴシック" pitchFamily="34" charset="-128"/>
              </a:rPr>
              <a:t>/</a:t>
            </a:r>
            <a:r>
              <a:rPr lang="en-GB" sz="2000" dirty="0" err="1">
                <a:ea typeface="ＭＳ Ｐゴシック" pitchFamily="34" charset="-128"/>
              </a:rPr>
              <a:t>Krimin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Kibernetik</a:t>
            </a:r>
            <a:endParaRPr lang="en-GB" sz="2000" dirty="0">
              <a:ea typeface="ＭＳ Ｐゴシック" pitchFamily="34" charset="-128"/>
            </a:endParaRPr>
          </a:p>
          <a:p>
            <a:pPr>
              <a:lnSpc>
                <a:spcPct val="70000"/>
              </a:lnSpc>
              <a:buNone/>
            </a:pPr>
            <a:r>
              <a:rPr lang="en-GB" sz="2000" dirty="0">
                <a:ea typeface="ＭＳ Ｐゴシック" pitchFamily="34" charset="-128"/>
              </a:rPr>
              <a:t>8 = </a:t>
            </a:r>
            <a:r>
              <a:rPr lang="en-GB" sz="2000" dirty="0" err="1">
                <a:ea typeface="ＭＳ Ｐゴシック" pitchFamily="34" charset="-128"/>
              </a:rPr>
              <a:t>Ka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shkruar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një</a:t>
            </a:r>
            <a:r>
              <a:rPr lang="en-GB" sz="2000" dirty="0">
                <a:ea typeface="ＭＳ Ｐゴシック" pitchFamily="34" charset="-128"/>
              </a:rPr>
              <a:t> Program </a:t>
            </a:r>
            <a:r>
              <a:rPr lang="en-GB" sz="2000" dirty="0" err="1">
                <a:ea typeface="ＭＳ Ｐゴシック" pitchFamily="34" charset="-128"/>
              </a:rPr>
              <a:t>ose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një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Kod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për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të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ndihmuar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një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hetim</a:t>
            </a:r>
            <a:endParaRPr lang="en-GB" sz="2000" dirty="0">
              <a:ea typeface="ＭＳ Ｐゴシック" pitchFamily="34" charset="-128"/>
            </a:endParaRPr>
          </a:p>
          <a:p>
            <a:pPr>
              <a:lnSpc>
                <a:spcPct val="70000"/>
              </a:lnSpc>
              <a:buNone/>
            </a:pPr>
            <a:r>
              <a:rPr lang="en-GB" sz="2000" dirty="0">
                <a:ea typeface="ＭＳ Ｐゴシック" pitchFamily="34" charset="-128"/>
              </a:rPr>
              <a:t>9 = </a:t>
            </a:r>
            <a:r>
              <a:rPr lang="en-GB" sz="2000" dirty="0" err="1">
                <a:ea typeface="ＭＳ Ｐゴシック" pitchFamily="34" charset="-128"/>
              </a:rPr>
              <a:t>Ka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shkruar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paketën</a:t>
            </a:r>
            <a:r>
              <a:rPr lang="en-GB" sz="2000" dirty="0">
                <a:ea typeface="ＭＳ Ｐゴシック" pitchFamily="34" charset="-128"/>
              </a:rPr>
              <a:t> e </a:t>
            </a:r>
            <a:r>
              <a:rPr lang="en-GB" sz="2000" dirty="0" err="1">
                <a:ea typeface="ＭＳ Ｐゴシック" pitchFamily="34" charset="-128"/>
              </a:rPr>
              <a:t>tij</a:t>
            </a:r>
            <a:r>
              <a:rPr lang="en-GB" sz="2000" dirty="0">
                <a:ea typeface="ＭＳ Ｐゴシック" pitchFamily="34" charset="-128"/>
              </a:rPr>
              <a:t>/</a:t>
            </a:r>
            <a:r>
              <a:rPr lang="en-GB" sz="2000" dirty="0" err="1">
                <a:ea typeface="ＭＳ Ｐゴシック" pitchFamily="34" charset="-128"/>
              </a:rPr>
              <a:t>saj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të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programit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kompjuterik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për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kriminalistikën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dixhitale</a:t>
            </a:r>
            <a:endParaRPr lang="en-GB" sz="2000" dirty="0">
              <a:ea typeface="ＭＳ Ｐゴシック" pitchFamily="34" charset="-128"/>
            </a:endParaRPr>
          </a:p>
          <a:p>
            <a:pPr>
              <a:lnSpc>
                <a:spcPct val="70000"/>
              </a:lnSpc>
              <a:buNone/>
            </a:pPr>
            <a:r>
              <a:rPr lang="en-GB" sz="2000" dirty="0">
                <a:ea typeface="ＭＳ Ｐゴシック" pitchFamily="34" charset="-128"/>
              </a:rPr>
              <a:t>10 = </a:t>
            </a:r>
            <a:r>
              <a:rPr lang="en-GB" sz="2000" dirty="0" err="1">
                <a:ea typeface="ＭＳ Ｐゴシック" pitchFamily="34" charset="-128"/>
              </a:rPr>
              <a:t>Ka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programuar</a:t>
            </a:r>
            <a:r>
              <a:rPr lang="en-GB" sz="2000" dirty="0">
                <a:ea typeface="ＭＳ Ｐゴシック" pitchFamily="34" charset="-128"/>
              </a:rPr>
              <a:t> program </a:t>
            </a:r>
            <a:r>
              <a:rPr lang="en-GB" sz="2000" dirty="0" err="1">
                <a:ea typeface="ＭＳ Ｐゴシック" pitchFamily="34" charset="-128"/>
              </a:rPr>
              <a:t>kompjuterik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për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një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shitës</a:t>
            </a:r>
            <a:r>
              <a:rPr lang="en-GB" sz="2000" dirty="0">
                <a:ea typeface="ＭＳ Ｐゴシック" pitchFamily="34" charset="-128"/>
              </a:rPr>
              <a:t>, </a:t>
            </a:r>
            <a:r>
              <a:rPr lang="en-GB" sz="2000" dirty="0" err="1">
                <a:ea typeface="ＭＳ Ｐゴシック" pitchFamily="34" charset="-128"/>
              </a:rPr>
              <a:t>ka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gradë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të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lidhur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më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krimin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kibernetik</a:t>
            </a:r>
            <a:r>
              <a:rPr lang="en-GB" sz="2000" dirty="0">
                <a:ea typeface="ＭＳ Ｐゴシック" pitchFamily="34" charset="-128"/>
              </a:rPr>
              <a:t> &amp; </a:t>
            </a:r>
            <a:r>
              <a:rPr lang="en-GB" sz="2000" dirty="0" err="1">
                <a:ea typeface="ＭＳ Ｐゴシック" pitchFamily="34" charset="-128"/>
              </a:rPr>
              <a:t>dhe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>
                <a:ea typeface="ＭＳ Ｐゴシック" pitchFamily="34" charset="-128"/>
              </a:rPr>
              <a:t>është</a:t>
            </a:r>
            <a:r>
              <a:rPr lang="en-GB" sz="2000" dirty="0">
                <a:ea typeface="ＭＳ Ｐゴシック" pitchFamily="34" charset="-128"/>
              </a:rPr>
              <a:t> guru i </a:t>
            </a:r>
            <a:r>
              <a:rPr lang="en-GB" sz="2000" dirty="0" err="1">
                <a:ea typeface="ＭＳ Ｐゴシック" pitchFamily="34" charset="-128"/>
              </a:rPr>
              <a:t>krimit</a:t>
            </a:r>
            <a:r>
              <a:rPr lang="en-GB" sz="2000" dirty="0">
                <a:ea typeface="ＭＳ Ｐゴシック" pitchFamily="34" charset="-128"/>
              </a:rPr>
              <a:t> </a:t>
            </a:r>
            <a:r>
              <a:rPr lang="en-GB" sz="2000" dirty="0" err="1" smtClean="0">
                <a:ea typeface="ＭＳ Ｐゴシック" pitchFamily="34" charset="-128"/>
              </a:rPr>
              <a:t>kibernetik</a:t>
            </a:r>
            <a:endParaRPr lang="en-GB" sz="200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321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0952"/>
          </a:xfrm>
        </p:spPr>
        <p:txBody>
          <a:bodyPr/>
          <a:lstStyle/>
          <a:p>
            <a:r>
              <a:rPr lang="en-US" b="1" dirty="0" err="1" smtClean="0"/>
              <a:t>Synimi</a:t>
            </a:r>
            <a:r>
              <a:rPr lang="en-US" b="1" dirty="0" smtClean="0"/>
              <a:t> i </a:t>
            </a:r>
            <a:r>
              <a:rPr lang="en-US" b="1" dirty="0" err="1" smtClean="0"/>
              <a:t>Sesionit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440"/>
            <a:ext cx="8229600" cy="4884299"/>
          </a:xfrm>
        </p:spPr>
        <p:txBody>
          <a:bodyPr>
            <a:normAutofit fontScale="92500" lnSpcReduction="20000"/>
          </a:bodyPr>
          <a:lstStyle/>
          <a:p>
            <a:pPr marL="355600" algn="just"/>
            <a:r>
              <a:rPr lang="en-GB" sz="3600" dirty="0" err="1" smtClean="0"/>
              <a:t>Dhënia</a:t>
            </a:r>
            <a:r>
              <a:rPr lang="en-GB" sz="3600" dirty="0" smtClean="0"/>
              <a:t> e </a:t>
            </a:r>
            <a:r>
              <a:rPr lang="en-GB" sz="3600" dirty="0" err="1" smtClean="0"/>
              <a:t>informacionit</a:t>
            </a:r>
            <a:r>
              <a:rPr lang="en-GB" sz="3600" dirty="0" smtClean="0"/>
              <a:t> </a:t>
            </a:r>
            <a:r>
              <a:rPr lang="en-GB" sz="3600" dirty="0" err="1" smtClean="0"/>
              <a:t>pjesëmarrësve</a:t>
            </a:r>
            <a:r>
              <a:rPr lang="en-GB" sz="3600" dirty="0" smtClean="0"/>
              <a:t> </a:t>
            </a:r>
            <a:r>
              <a:rPr lang="en-GB" sz="3600" dirty="0" err="1" smtClean="0"/>
              <a:t>për</a:t>
            </a:r>
            <a:r>
              <a:rPr lang="en-GB" sz="3600" dirty="0" smtClean="0"/>
              <a:t> </a:t>
            </a:r>
            <a:r>
              <a:rPr lang="en-GB" sz="3600" dirty="0" err="1" smtClean="0"/>
              <a:t>nevojën</a:t>
            </a:r>
            <a:r>
              <a:rPr lang="en-GB" sz="3600" dirty="0" smtClean="0"/>
              <a:t> </a:t>
            </a:r>
            <a:r>
              <a:rPr lang="en-GB" sz="3600" dirty="0" err="1" smtClean="0"/>
              <a:t>për</a:t>
            </a:r>
            <a:r>
              <a:rPr lang="en-GB" sz="3600" dirty="0" smtClean="0"/>
              <a:t> </a:t>
            </a:r>
            <a:r>
              <a:rPr lang="en-GB" sz="3600" dirty="0" err="1" smtClean="0"/>
              <a:t>këtë</a:t>
            </a:r>
            <a:r>
              <a:rPr lang="en-GB" sz="3600" dirty="0" smtClean="0"/>
              <a:t> </a:t>
            </a:r>
            <a:r>
              <a:rPr lang="en-GB" sz="3600" dirty="0" err="1" smtClean="0"/>
              <a:t>kurs</a:t>
            </a:r>
            <a:r>
              <a:rPr lang="en-GB" sz="3600" dirty="0" smtClean="0"/>
              <a:t> </a:t>
            </a:r>
            <a:r>
              <a:rPr lang="en-GB" sz="3600" dirty="0" err="1" smtClean="0"/>
              <a:t>trajnimi</a:t>
            </a:r>
            <a:r>
              <a:rPr lang="en-GB" sz="3600" dirty="0" smtClean="0"/>
              <a:t> </a:t>
            </a:r>
            <a:r>
              <a:rPr lang="en-GB" sz="3600" dirty="0" err="1" smtClean="0"/>
              <a:t>dhe</a:t>
            </a:r>
            <a:r>
              <a:rPr lang="en-GB" sz="3600" dirty="0" smtClean="0"/>
              <a:t> </a:t>
            </a:r>
            <a:r>
              <a:rPr lang="en-GB" sz="3600" dirty="0" err="1" smtClean="0"/>
              <a:t>synimin</a:t>
            </a:r>
            <a:r>
              <a:rPr lang="en-GB" sz="3600" dirty="0" smtClean="0"/>
              <a:t> </a:t>
            </a:r>
            <a:r>
              <a:rPr lang="en-GB" sz="3600" dirty="0" err="1" smtClean="0"/>
              <a:t>dhe</a:t>
            </a:r>
            <a:r>
              <a:rPr lang="en-GB" sz="3600" dirty="0" smtClean="0"/>
              <a:t> </a:t>
            </a:r>
            <a:r>
              <a:rPr lang="en-GB" sz="3600" dirty="0" err="1" smtClean="0"/>
              <a:t>objektivat</a:t>
            </a:r>
            <a:r>
              <a:rPr lang="en-GB" sz="3600" dirty="0" smtClean="0"/>
              <a:t> e </a:t>
            </a:r>
            <a:r>
              <a:rPr lang="en-GB" sz="3600" dirty="0" err="1" smtClean="0"/>
              <a:t>tij</a:t>
            </a:r>
            <a:r>
              <a:rPr lang="en-GB" sz="3600" dirty="0" smtClean="0"/>
              <a:t>. </a:t>
            </a:r>
          </a:p>
          <a:p>
            <a:pPr marL="355600" algn="just"/>
            <a:r>
              <a:rPr lang="en-GB" sz="3600" dirty="0" err="1" smtClean="0"/>
              <a:t>Garantimi</a:t>
            </a:r>
            <a:r>
              <a:rPr lang="en-GB" sz="3600" dirty="0" smtClean="0"/>
              <a:t> </a:t>
            </a:r>
            <a:r>
              <a:rPr lang="en-GB" sz="3600" dirty="0" err="1" smtClean="0"/>
              <a:t>që</a:t>
            </a:r>
            <a:r>
              <a:rPr lang="en-GB" sz="3600" dirty="0" smtClean="0"/>
              <a:t> </a:t>
            </a:r>
            <a:r>
              <a:rPr lang="en-GB" sz="3600" dirty="0" err="1" smtClean="0"/>
              <a:t>ata</a:t>
            </a:r>
            <a:r>
              <a:rPr lang="en-GB" sz="3600" dirty="0" smtClean="0"/>
              <a:t> </a:t>
            </a:r>
            <a:r>
              <a:rPr lang="en-GB" sz="3600" dirty="0" err="1" smtClean="0"/>
              <a:t>të</a:t>
            </a:r>
            <a:r>
              <a:rPr lang="en-GB" sz="3600" dirty="0" smtClean="0"/>
              <a:t> </a:t>
            </a:r>
            <a:r>
              <a:rPr lang="en-GB" sz="3600" dirty="0" err="1" smtClean="0"/>
              <a:t>kenë</a:t>
            </a:r>
            <a:r>
              <a:rPr lang="en-GB" sz="3600" dirty="0" smtClean="0"/>
              <a:t> </a:t>
            </a:r>
            <a:r>
              <a:rPr lang="en-GB" sz="3600" dirty="0" err="1" smtClean="0"/>
              <a:t>informacion</a:t>
            </a:r>
            <a:r>
              <a:rPr lang="en-GB" sz="3600" dirty="0" smtClean="0"/>
              <a:t> </a:t>
            </a:r>
            <a:r>
              <a:rPr lang="en-GB" sz="3600" dirty="0" err="1" smtClean="0"/>
              <a:t>të</a:t>
            </a:r>
            <a:r>
              <a:rPr lang="en-GB" sz="3600" dirty="0" smtClean="0"/>
              <a:t> </a:t>
            </a:r>
            <a:r>
              <a:rPr lang="en-GB" sz="3600" dirty="0" err="1" smtClean="0"/>
              <a:t>mjaftueshëm</a:t>
            </a:r>
            <a:r>
              <a:rPr lang="en-GB" sz="3600" dirty="0" smtClean="0"/>
              <a:t> </a:t>
            </a:r>
            <a:r>
              <a:rPr lang="en-GB" sz="3600" dirty="0" err="1" smtClean="0"/>
              <a:t>për</a:t>
            </a:r>
            <a:r>
              <a:rPr lang="en-GB" sz="3600" dirty="0" smtClean="0"/>
              <a:t> </a:t>
            </a:r>
            <a:r>
              <a:rPr lang="en-GB" sz="3600" dirty="0" err="1" smtClean="0"/>
              <a:t>programin</a:t>
            </a:r>
            <a:r>
              <a:rPr lang="en-GB" sz="3600" dirty="0" smtClean="0"/>
              <a:t> e </a:t>
            </a:r>
            <a:r>
              <a:rPr lang="en-GB" sz="3600" dirty="0" err="1" smtClean="0"/>
              <a:t>aktiviteteve</a:t>
            </a:r>
            <a:r>
              <a:rPr lang="en-GB" sz="3600" dirty="0" smtClean="0"/>
              <a:t> </a:t>
            </a:r>
            <a:r>
              <a:rPr lang="en-GB" sz="3600" dirty="0" err="1" smtClean="0"/>
              <a:t>dhe</a:t>
            </a:r>
            <a:r>
              <a:rPr lang="en-GB" sz="3600" dirty="0" smtClean="0"/>
              <a:t> </a:t>
            </a:r>
            <a:r>
              <a:rPr lang="en-GB" sz="3600" dirty="0" err="1" smtClean="0"/>
              <a:t>axhendën</a:t>
            </a:r>
            <a:r>
              <a:rPr lang="en-GB" sz="3600" dirty="0" smtClean="0"/>
              <a:t>.  </a:t>
            </a:r>
          </a:p>
          <a:p>
            <a:pPr marL="355600" algn="just"/>
            <a:r>
              <a:rPr lang="en-GB" sz="3600" dirty="0" err="1" smtClean="0"/>
              <a:t>Dhënia</a:t>
            </a:r>
            <a:r>
              <a:rPr lang="en-GB" sz="3600" dirty="0" smtClean="0"/>
              <a:t> e </a:t>
            </a:r>
            <a:r>
              <a:rPr lang="en-GB" sz="3600" dirty="0" err="1" smtClean="0"/>
              <a:t>informacionit</a:t>
            </a:r>
            <a:r>
              <a:rPr lang="en-GB" sz="3600" dirty="0" smtClean="0"/>
              <a:t> </a:t>
            </a:r>
            <a:r>
              <a:rPr lang="en-GB" sz="3600" dirty="0" err="1" smtClean="0"/>
              <a:t>për</a:t>
            </a:r>
            <a:r>
              <a:rPr lang="en-GB" sz="3600" dirty="0" smtClean="0"/>
              <a:t> </a:t>
            </a:r>
            <a:r>
              <a:rPr lang="en-GB" sz="3600" dirty="0" err="1" smtClean="0"/>
              <a:t>shëndetin</a:t>
            </a:r>
            <a:r>
              <a:rPr lang="en-GB" sz="3600" dirty="0" smtClean="0"/>
              <a:t>, </a:t>
            </a:r>
            <a:r>
              <a:rPr lang="en-GB" sz="3600" dirty="0" err="1" smtClean="0"/>
              <a:t>sigurinë</a:t>
            </a:r>
            <a:r>
              <a:rPr lang="en-GB" sz="3600" dirty="0" smtClean="0"/>
              <a:t> </a:t>
            </a:r>
            <a:r>
              <a:rPr lang="en-GB" sz="3600" dirty="0" err="1" smtClean="0"/>
              <a:t>dhe</a:t>
            </a:r>
            <a:r>
              <a:rPr lang="en-GB" sz="3600" dirty="0" smtClean="0"/>
              <a:t> </a:t>
            </a:r>
            <a:r>
              <a:rPr lang="en-GB" sz="3600" dirty="0" err="1" smtClean="0"/>
              <a:t>detajet</a:t>
            </a:r>
            <a:r>
              <a:rPr lang="en-GB" sz="3600" dirty="0" smtClean="0"/>
              <a:t> administrative </a:t>
            </a:r>
            <a:r>
              <a:rPr lang="en-GB" sz="3600" dirty="0" err="1" smtClean="0"/>
              <a:t>të</a:t>
            </a:r>
            <a:r>
              <a:rPr lang="en-GB" sz="3600" dirty="0" smtClean="0"/>
              <a:t> </a:t>
            </a:r>
            <a:r>
              <a:rPr lang="en-GB" sz="3600" dirty="0" err="1" smtClean="0"/>
              <a:t>kursit</a:t>
            </a:r>
            <a:r>
              <a:rPr lang="en-GB" sz="3600" dirty="0" smtClean="0"/>
              <a:t>. </a:t>
            </a:r>
          </a:p>
          <a:p>
            <a:pPr marL="355600" algn="just"/>
            <a:r>
              <a:rPr lang="en-GB" sz="3600" dirty="0" err="1" smtClean="0"/>
              <a:t>Njohja</a:t>
            </a:r>
            <a:r>
              <a:rPr lang="en-GB" sz="3600" dirty="0" smtClean="0"/>
              <a:t> e </a:t>
            </a:r>
            <a:r>
              <a:rPr lang="en-GB" sz="3600" dirty="0" err="1" smtClean="0"/>
              <a:t>pjesëmarrësve</a:t>
            </a:r>
            <a:r>
              <a:rPr lang="en-GB" sz="3600" dirty="0" smtClean="0"/>
              <a:t> me </a:t>
            </a:r>
            <a:r>
              <a:rPr lang="en-GB" sz="3600" dirty="0" err="1" smtClean="0"/>
              <a:t>trajnerët</a:t>
            </a:r>
            <a:r>
              <a:rPr lang="en-GB" sz="3600" dirty="0" smtClean="0"/>
              <a:t> </a:t>
            </a:r>
            <a:r>
              <a:rPr lang="en-GB" sz="3600" dirty="0" err="1" smtClean="0"/>
              <a:t>dhe</a:t>
            </a:r>
            <a:r>
              <a:rPr lang="en-GB" sz="3600" dirty="0" smtClean="0"/>
              <a:t> </a:t>
            </a:r>
            <a:r>
              <a:rPr lang="en-GB" sz="3600" dirty="0" err="1" smtClean="0"/>
              <a:t>pjesëmarrësit</a:t>
            </a:r>
            <a:r>
              <a:rPr lang="en-GB" sz="3600" dirty="0" smtClean="0"/>
              <a:t> e </a:t>
            </a:r>
            <a:r>
              <a:rPr lang="en-GB" sz="3600" dirty="0" err="1" smtClean="0"/>
              <a:t>tjerë</a:t>
            </a:r>
            <a:r>
              <a:rPr lang="en-GB" sz="3600" dirty="0" smtClean="0"/>
              <a:t>.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290909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9530"/>
            <a:ext cx="8512512" cy="441663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US" sz="2800" dirty="0" err="1" smtClean="0"/>
              <a:t>Në</a:t>
            </a:r>
            <a:r>
              <a:rPr lang="en-US" sz="2800" dirty="0" smtClean="0"/>
              <a:t> </a:t>
            </a:r>
            <a:r>
              <a:rPr lang="en-US" sz="2800" dirty="0" err="1" smtClean="0"/>
              <a:t>përfundim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këtij</a:t>
            </a:r>
            <a:r>
              <a:rPr lang="en-US" sz="2800" dirty="0" smtClean="0"/>
              <a:t> </a:t>
            </a:r>
            <a:r>
              <a:rPr lang="en-US" sz="2800" dirty="0" err="1" smtClean="0"/>
              <a:t>sesioni</a:t>
            </a:r>
            <a:r>
              <a:rPr lang="en-US" sz="2800" dirty="0" smtClean="0"/>
              <a:t> </a:t>
            </a:r>
            <a:r>
              <a:rPr lang="en-US" sz="2800" dirty="0" err="1" smtClean="0"/>
              <a:t>pjesëmarrësit</a:t>
            </a:r>
            <a:r>
              <a:rPr lang="en-US" sz="2800" dirty="0" smtClean="0"/>
              <a:t> do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jenë</a:t>
            </a:r>
            <a:r>
              <a:rPr lang="en-US" sz="2800" dirty="0" smtClean="0"/>
              <a:t> </a:t>
            </a:r>
            <a:r>
              <a:rPr lang="en-US" sz="2800" dirty="0" err="1" smtClean="0"/>
              <a:t>në</a:t>
            </a:r>
            <a:r>
              <a:rPr lang="en-US" sz="2800" dirty="0" smtClean="0"/>
              <a:t> </a:t>
            </a:r>
            <a:r>
              <a:rPr lang="en-US" sz="2800" dirty="0" err="1" smtClean="0"/>
              <a:t>gjendje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:</a:t>
            </a:r>
          </a:p>
          <a:p>
            <a:pPr marL="355600" algn="just"/>
            <a:r>
              <a:rPr lang="en-GB" sz="2800" dirty="0" smtClean="0"/>
              <a:t>I </a:t>
            </a:r>
            <a:r>
              <a:rPr lang="en-GB" sz="2800" dirty="0" err="1" smtClean="0"/>
              <a:t>japin</a:t>
            </a:r>
            <a:r>
              <a:rPr lang="en-GB" sz="2800" dirty="0" smtClean="0"/>
              <a:t> </a:t>
            </a:r>
            <a:r>
              <a:rPr lang="en-GB" sz="2800" dirty="0" err="1" smtClean="0"/>
              <a:t>informacion</a:t>
            </a:r>
            <a:r>
              <a:rPr lang="en-GB" sz="2800" dirty="0" smtClean="0"/>
              <a:t> </a:t>
            </a:r>
            <a:r>
              <a:rPr lang="en-GB" sz="2800" dirty="0" err="1" smtClean="0"/>
              <a:t>pjesëmarrësve</a:t>
            </a:r>
            <a:r>
              <a:rPr lang="en-GB" sz="2800" dirty="0" smtClean="0"/>
              <a:t> </a:t>
            </a:r>
            <a:r>
              <a:rPr lang="en-GB" sz="2800" dirty="0" err="1" smtClean="0"/>
              <a:t>për</a:t>
            </a:r>
            <a:r>
              <a:rPr lang="en-GB" sz="2800" dirty="0" smtClean="0"/>
              <a:t> </a:t>
            </a:r>
            <a:r>
              <a:rPr lang="en-GB" sz="2800" dirty="0" err="1" smtClean="0"/>
              <a:t>nevojën</a:t>
            </a:r>
            <a:r>
              <a:rPr lang="en-GB" sz="2800" dirty="0" smtClean="0"/>
              <a:t> e </a:t>
            </a:r>
            <a:r>
              <a:rPr lang="en-GB" sz="2800" dirty="0" err="1" smtClean="0"/>
              <a:t>kursit</a:t>
            </a:r>
            <a:r>
              <a:rPr lang="en-GB" sz="2800" dirty="0" smtClean="0"/>
              <a:t> </a:t>
            </a:r>
            <a:r>
              <a:rPr lang="en-GB" sz="2800" dirty="0" err="1" smtClean="0"/>
              <a:t>të</a:t>
            </a:r>
            <a:r>
              <a:rPr lang="en-GB" sz="2800" dirty="0" smtClean="0"/>
              <a:t> </a:t>
            </a:r>
            <a:r>
              <a:rPr lang="en-GB" sz="2800" dirty="0" err="1" smtClean="0"/>
              <a:t>trajnimit</a:t>
            </a:r>
            <a:r>
              <a:rPr lang="en-GB" sz="2800" dirty="0" smtClean="0"/>
              <a:t> </a:t>
            </a:r>
            <a:r>
              <a:rPr lang="en-GB" sz="2800" dirty="0" err="1" smtClean="0"/>
              <a:t>dhe</a:t>
            </a:r>
            <a:r>
              <a:rPr lang="en-GB" sz="2800" dirty="0" smtClean="0"/>
              <a:t> </a:t>
            </a:r>
            <a:r>
              <a:rPr lang="en-GB" sz="2800" dirty="0" err="1" smtClean="0"/>
              <a:t>synimin</a:t>
            </a:r>
            <a:r>
              <a:rPr lang="en-GB" sz="2800" dirty="0" smtClean="0"/>
              <a:t> </a:t>
            </a:r>
            <a:r>
              <a:rPr lang="en-GB" sz="2800" dirty="0" err="1" smtClean="0"/>
              <a:t>dhe</a:t>
            </a:r>
            <a:r>
              <a:rPr lang="en-GB" sz="2800" dirty="0" smtClean="0"/>
              <a:t> </a:t>
            </a:r>
            <a:r>
              <a:rPr lang="en-GB" sz="2800" dirty="0" err="1" smtClean="0"/>
              <a:t>objektivat</a:t>
            </a:r>
            <a:r>
              <a:rPr lang="en-GB" sz="2800" dirty="0" smtClean="0"/>
              <a:t> e </a:t>
            </a:r>
            <a:r>
              <a:rPr lang="en-GB" sz="2800" dirty="0" err="1" smtClean="0"/>
              <a:t>tij</a:t>
            </a:r>
            <a:r>
              <a:rPr lang="en-GB" sz="2800" dirty="0" smtClean="0"/>
              <a:t>. </a:t>
            </a:r>
            <a:endParaRPr lang="en-GB" sz="2800" dirty="0"/>
          </a:p>
          <a:p>
            <a:pPr marL="355600" algn="just"/>
            <a:r>
              <a:rPr lang="en-GB" sz="2800" dirty="0" err="1" smtClean="0"/>
              <a:t>Garantojnë</a:t>
            </a:r>
            <a:r>
              <a:rPr lang="en-GB" sz="2800" dirty="0" smtClean="0"/>
              <a:t> se </a:t>
            </a:r>
            <a:r>
              <a:rPr lang="en-GB" sz="2800" dirty="0" err="1" smtClean="0"/>
              <a:t>kanë</a:t>
            </a:r>
            <a:r>
              <a:rPr lang="en-GB" sz="2800" dirty="0" smtClean="0"/>
              <a:t> </a:t>
            </a:r>
            <a:r>
              <a:rPr lang="en-GB" sz="2800" dirty="0" err="1" smtClean="0"/>
              <a:t>informacion</a:t>
            </a:r>
            <a:r>
              <a:rPr lang="en-GB" sz="2800" dirty="0" smtClean="0"/>
              <a:t> </a:t>
            </a:r>
            <a:r>
              <a:rPr lang="en-GB" sz="2800" dirty="0" err="1" smtClean="0"/>
              <a:t>të</a:t>
            </a:r>
            <a:r>
              <a:rPr lang="en-GB" sz="2800" dirty="0" smtClean="0"/>
              <a:t> </a:t>
            </a:r>
            <a:r>
              <a:rPr lang="en-GB" sz="2800" dirty="0" err="1" smtClean="0"/>
              <a:t>mjaftueshëm</a:t>
            </a:r>
            <a:r>
              <a:rPr lang="en-GB" sz="2800" dirty="0" smtClean="0"/>
              <a:t> </a:t>
            </a:r>
            <a:r>
              <a:rPr lang="en-GB" sz="2800" dirty="0" err="1" smtClean="0"/>
              <a:t>për</a:t>
            </a:r>
            <a:r>
              <a:rPr lang="en-GB" sz="2800" dirty="0" smtClean="0"/>
              <a:t> </a:t>
            </a:r>
            <a:r>
              <a:rPr lang="en-GB" sz="2800" dirty="0" err="1" smtClean="0"/>
              <a:t>programin</a:t>
            </a:r>
            <a:r>
              <a:rPr lang="en-GB" sz="2800" dirty="0" smtClean="0"/>
              <a:t> e </a:t>
            </a:r>
            <a:r>
              <a:rPr lang="en-GB" sz="2800" dirty="0" err="1" smtClean="0"/>
              <a:t>aktiviteteve</a:t>
            </a:r>
            <a:r>
              <a:rPr lang="en-GB" sz="2800" dirty="0" smtClean="0"/>
              <a:t> </a:t>
            </a:r>
            <a:r>
              <a:rPr lang="en-GB" sz="2800" dirty="0" err="1" smtClean="0"/>
              <a:t>dhe</a:t>
            </a:r>
            <a:r>
              <a:rPr lang="en-GB" sz="2800" dirty="0" smtClean="0"/>
              <a:t> </a:t>
            </a:r>
            <a:r>
              <a:rPr lang="en-GB" sz="2800" dirty="0" err="1" smtClean="0"/>
              <a:t>axhendën</a:t>
            </a:r>
            <a:r>
              <a:rPr lang="en-GB" sz="2800" dirty="0" smtClean="0"/>
              <a:t>.  </a:t>
            </a:r>
            <a:endParaRPr lang="en-GB" sz="2800" dirty="0"/>
          </a:p>
          <a:p>
            <a:pPr marL="355600" algn="just"/>
            <a:r>
              <a:rPr lang="en-GB" sz="2800" dirty="0" err="1" smtClean="0"/>
              <a:t>Japin</a:t>
            </a:r>
            <a:r>
              <a:rPr lang="en-GB" sz="2800" dirty="0" smtClean="0"/>
              <a:t> </a:t>
            </a:r>
            <a:r>
              <a:rPr lang="en-GB" sz="2800" dirty="0" err="1" smtClean="0"/>
              <a:t>informacion</a:t>
            </a:r>
            <a:r>
              <a:rPr lang="en-GB" sz="2800" dirty="0" smtClean="0"/>
              <a:t> </a:t>
            </a:r>
            <a:r>
              <a:rPr lang="en-GB" sz="2800" dirty="0" err="1" smtClean="0"/>
              <a:t>për</a:t>
            </a:r>
            <a:r>
              <a:rPr lang="en-GB" sz="2800" dirty="0" smtClean="0"/>
              <a:t> </a:t>
            </a:r>
            <a:r>
              <a:rPr lang="en-GB" sz="2800" dirty="0" err="1" smtClean="0"/>
              <a:t>shendëtin</a:t>
            </a:r>
            <a:r>
              <a:rPr lang="en-GB" sz="2800" dirty="0" smtClean="0"/>
              <a:t>, </a:t>
            </a:r>
            <a:r>
              <a:rPr lang="en-GB" sz="2800" dirty="0" err="1" smtClean="0"/>
              <a:t>sigurinë</a:t>
            </a:r>
            <a:r>
              <a:rPr lang="en-GB" sz="2800" dirty="0" smtClean="0"/>
              <a:t> </a:t>
            </a:r>
            <a:r>
              <a:rPr lang="en-GB" sz="2800" dirty="0" err="1" smtClean="0"/>
              <a:t>dhe</a:t>
            </a:r>
            <a:r>
              <a:rPr lang="en-GB" sz="2800" dirty="0" smtClean="0"/>
              <a:t> </a:t>
            </a:r>
            <a:r>
              <a:rPr lang="en-GB" sz="2800" dirty="0" err="1" smtClean="0"/>
              <a:t>detajet</a:t>
            </a:r>
            <a:r>
              <a:rPr lang="en-GB" sz="2800" dirty="0" smtClean="0"/>
              <a:t> administrative </a:t>
            </a:r>
            <a:r>
              <a:rPr lang="en-GB" sz="2800" dirty="0" err="1" smtClean="0"/>
              <a:t>të</a:t>
            </a:r>
            <a:r>
              <a:rPr lang="en-GB" sz="2800" dirty="0" smtClean="0"/>
              <a:t> </a:t>
            </a:r>
            <a:r>
              <a:rPr lang="en-GB" sz="2800" dirty="0" err="1" smtClean="0"/>
              <a:t>kursit</a:t>
            </a:r>
            <a:r>
              <a:rPr lang="en-GB" sz="2800" dirty="0" smtClean="0"/>
              <a:t>. </a:t>
            </a:r>
            <a:endParaRPr lang="en-GB" sz="2800" dirty="0"/>
          </a:p>
          <a:p>
            <a:pPr marL="355600" algn="just"/>
            <a:r>
              <a:rPr lang="en-GB" sz="2800" dirty="0" err="1" smtClean="0"/>
              <a:t>Prezantojnë</a:t>
            </a:r>
            <a:r>
              <a:rPr lang="en-GB" sz="2800" dirty="0" smtClean="0"/>
              <a:t> </a:t>
            </a:r>
            <a:r>
              <a:rPr lang="en-GB" sz="2800" dirty="0" err="1" smtClean="0"/>
              <a:t>pjesëmarrësit</a:t>
            </a:r>
            <a:r>
              <a:rPr lang="en-GB" sz="2800" dirty="0" smtClean="0"/>
              <a:t> me </a:t>
            </a:r>
            <a:r>
              <a:rPr lang="en-GB" sz="2800" dirty="0" err="1" smtClean="0"/>
              <a:t>trajnerët</a:t>
            </a:r>
            <a:r>
              <a:rPr lang="en-GB" sz="2800" dirty="0" smtClean="0"/>
              <a:t> </a:t>
            </a:r>
            <a:r>
              <a:rPr lang="en-GB" sz="2800" dirty="0" err="1" smtClean="0"/>
              <a:t>dhe</a:t>
            </a:r>
            <a:r>
              <a:rPr lang="en-GB" sz="2800" dirty="0" smtClean="0"/>
              <a:t> </a:t>
            </a:r>
            <a:r>
              <a:rPr lang="en-GB" sz="2800" dirty="0" err="1" smtClean="0"/>
              <a:t>pjesëmarrësit</a:t>
            </a:r>
            <a:r>
              <a:rPr lang="en-GB" sz="2800" dirty="0" smtClean="0"/>
              <a:t> e </a:t>
            </a:r>
            <a:r>
              <a:rPr lang="en-GB" sz="2800" dirty="0" err="1" smtClean="0"/>
              <a:t>tjerë</a:t>
            </a:r>
            <a:r>
              <a:rPr lang="en-GB" sz="2800" dirty="0" smtClean="0"/>
              <a:t>.</a:t>
            </a:r>
            <a:endParaRPr lang="en-GB" sz="2800" dirty="0"/>
          </a:p>
          <a:p>
            <a:pPr marL="0" indent="0">
              <a:buNone/>
            </a:pPr>
            <a:endParaRPr lang="en-US" sz="2600" dirty="0" smtClean="0"/>
          </a:p>
          <a:p>
            <a:pPr>
              <a:buFont typeface="Wingdings" charset="2"/>
              <a:buChar char="²"/>
            </a:pP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345"/>
          </a:xfrm>
        </p:spPr>
        <p:txBody>
          <a:bodyPr>
            <a:normAutofit fontScale="90000"/>
          </a:bodyPr>
          <a:lstStyle/>
          <a:p>
            <a:r>
              <a:rPr lang="en-US" b="1" dirty="0" err="1" smtClean="0"/>
              <a:t>Përmbledhje</a:t>
            </a:r>
            <a:r>
              <a:rPr lang="en-US" b="1" dirty="0" smtClean="0"/>
              <a:t> e </a:t>
            </a:r>
            <a:r>
              <a:rPr lang="en-US" b="1" dirty="0" err="1" smtClean="0"/>
              <a:t>Objektivave</a:t>
            </a:r>
            <a:r>
              <a:rPr lang="en-US" b="1" dirty="0" smtClean="0"/>
              <a:t> </a:t>
            </a:r>
            <a:r>
              <a:rPr lang="en-US" b="1" dirty="0" err="1" smtClean="0"/>
              <a:t>të</a:t>
            </a:r>
            <a:r>
              <a:rPr lang="en-US" b="1" dirty="0" smtClean="0"/>
              <a:t> </a:t>
            </a:r>
            <a:r>
              <a:rPr lang="en-US" b="1" dirty="0" err="1" smtClean="0"/>
              <a:t>Sesionit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71802" y="4500570"/>
            <a:ext cx="29370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 smtClean="0"/>
              <a:t> P y e t j e</a:t>
            </a:r>
            <a:endParaRPr lang="en-GB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2828852" y="457200"/>
            <a:ext cx="3673475" cy="5976938"/>
            <a:chOff x="1338" y="255"/>
            <a:chExt cx="3192" cy="3900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38" y="255"/>
              <a:ext cx="3192" cy="39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338" y="526"/>
              <a:ext cx="3188" cy="3623"/>
            </a:xfrm>
            <a:prstGeom prst="roundRect">
              <a:avLst>
                <a:gd name="adj" fmla="val 2463"/>
              </a:avLst>
            </a:pr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1419" y="526"/>
              <a:ext cx="3053" cy="3585"/>
            </a:xfrm>
            <a:prstGeom prst="roundRect">
              <a:avLst>
                <a:gd name="adj" fmla="val 25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419" y="526"/>
              <a:ext cx="3047" cy="122"/>
            </a:xfrm>
            <a:custGeom>
              <a:avLst/>
              <a:gdLst/>
              <a:ahLst/>
              <a:cxnLst>
                <a:cxn ang="0">
                  <a:pos x="0" y="124"/>
                </a:cxn>
                <a:cxn ang="0">
                  <a:pos x="13" y="77"/>
                </a:cxn>
                <a:cxn ang="0">
                  <a:pos x="45" y="37"/>
                </a:cxn>
                <a:cxn ang="0">
                  <a:pos x="94" y="11"/>
                </a:cxn>
                <a:cxn ang="0">
                  <a:pos x="152" y="0"/>
                </a:cxn>
                <a:cxn ang="0">
                  <a:pos x="2896" y="0"/>
                </a:cxn>
                <a:cxn ang="0">
                  <a:pos x="2954" y="11"/>
                </a:cxn>
                <a:cxn ang="0">
                  <a:pos x="3003" y="37"/>
                </a:cxn>
                <a:cxn ang="0">
                  <a:pos x="3035" y="77"/>
                </a:cxn>
                <a:cxn ang="0">
                  <a:pos x="3048" y="124"/>
                </a:cxn>
                <a:cxn ang="0">
                  <a:pos x="2913" y="62"/>
                </a:cxn>
                <a:cxn ang="0">
                  <a:pos x="112" y="62"/>
                </a:cxn>
                <a:cxn ang="0">
                  <a:pos x="0" y="124"/>
                </a:cxn>
              </a:cxnLst>
              <a:rect l="0" t="0" r="r" b="b"/>
              <a:pathLst>
                <a:path w="3048" h="124">
                  <a:moveTo>
                    <a:pt x="0" y="124"/>
                  </a:moveTo>
                  <a:lnTo>
                    <a:pt x="13" y="77"/>
                  </a:lnTo>
                  <a:lnTo>
                    <a:pt x="45" y="37"/>
                  </a:lnTo>
                  <a:lnTo>
                    <a:pt x="94" y="11"/>
                  </a:lnTo>
                  <a:lnTo>
                    <a:pt x="152" y="0"/>
                  </a:lnTo>
                  <a:lnTo>
                    <a:pt x="2896" y="0"/>
                  </a:lnTo>
                  <a:lnTo>
                    <a:pt x="2954" y="11"/>
                  </a:lnTo>
                  <a:lnTo>
                    <a:pt x="3003" y="37"/>
                  </a:lnTo>
                  <a:lnTo>
                    <a:pt x="3035" y="77"/>
                  </a:lnTo>
                  <a:lnTo>
                    <a:pt x="3048" y="124"/>
                  </a:lnTo>
                  <a:lnTo>
                    <a:pt x="2913" y="62"/>
                  </a:lnTo>
                  <a:lnTo>
                    <a:pt x="112" y="62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1612" y="856"/>
              <a:ext cx="2667" cy="300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2402" y="380"/>
              <a:ext cx="1073" cy="421"/>
            </a:xfrm>
            <a:custGeom>
              <a:avLst/>
              <a:gdLst>
                <a:gd name="T0" fmla="*/ 359 w 1073"/>
                <a:gd name="T1" fmla="*/ 0 h 421"/>
                <a:gd name="T2" fmla="*/ 292 w 1073"/>
                <a:gd name="T3" fmla="*/ 7 h 421"/>
                <a:gd name="T4" fmla="*/ 224 w 1073"/>
                <a:gd name="T5" fmla="*/ 32 h 421"/>
                <a:gd name="T6" fmla="*/ 166 w 1073"/>
                <a:gd name="T7" fmla="*/ 65 h 421"/>
                <a:gd name="T8" fmla="*/ 112 w 1073"/>
                <a:gd name="T9" fmla="*/ 109 h 421"/>
                <a:gd name="T10" fmla="*/ 67 w 1073"/>
                <a:gd name="T11" fmla="*/ 157 h 421"/>
                <a:gd name="T12" fmla="*/ 31 w 1073"/>
                <a:gd name="T13" fmla="*/ 205 h 421"/>
                <a:gd name="T14" fmla="*/ 9 w 1073"/>
                <a:gd name="T15" fmla="*/ 252 h 421"/>
                <a:gd name="T16" fmla="*/ 0 w 1073"/>
                <a:gd name="T17" fmla="*/ 292 h 421"/>
                <a:gd name="T18" fmla="*/ 13 w 1073"/>
                <a:gd name="T19" fmla="*/ 340 h 421"/>
                <a:gd name="T20" fmla="*/ 45 w 1073"/>
                <a:gd name="T21" fmla="*/ 384 h 421"/>
                <a:gd name="T22" fmla="*/ 94 w 1073"/>
                <a:gd name="T23" fmla="*/ 410 h 421"/>
                <a:gd name="T24" fmla="*/ 126 w 1073"/>
                <a:gd name="T25" fmla="*/ 417 h 421"/>
                <a:gd name="T26" fmla="*/ 157 w 1073"/>
                <a:gd name="T27" fmla="*/ 421 h 421"/>
                <a:gd name="T28" fmla="*/ 916 w 1073"/>
                <a:gd name="T29" fmla="*/ 421 h 421"/>
                <a:gd name="T30" fmla="*/ 947 w 1073"/>
                <a:gd name="T31" fmla="*/ 417 h 421"/>
                <a:gd name="T32" fmla="*/ 974 w 1073"/>
                <a:gd name="T33" fmla="*/ 410 h 421"/>
                <a:gd name="T34" fmla="*/ 1028 w 1073"/>
                <a:gd name="T35" fmla="*/ 384 h 421"/>
                <a:gd name="T36" fmla="*/ 1060 w 1073"/>
                <a:gd name="T37" fmla="*/ 340 h 421"/>
                <a:gd name="T38" fmla="*/ 1068 w 1073"/>
                <a:gd name="T39" fmla="*/ 318 h 421"/>
                <a:gd name="T40" fmla="*/ 1073 w 1073"/>
                <a:gd name="T41" fmla="*/ 292 h 421"/>
                <a:gd name="T42" fmla="*/ 1064 w 1073"/>
                <a:gd name="T43" fmla="*/ 252 h 421"/>
                <a:gd name="T44" fmla="*/ 1037 w 1073"/>
                <a:gd name="T45" fmla="*/ 205 h 421"/>
                <a:gd name="T46" fmla="*/ 1001 w 1073"/>
                <a:gd name="T47" fmla="*/ 157 h 421"/>
                <a:gd name="T48" fmla="*/ 947 w 1073"/>
                <a:gd name="T49" fmla="*/ 109 h 421"/>
                <a:gd name="T50" fmla="*/ 889 w 1073"/>
                <a:gd name="T51" fmla="*/ 65 h 421"/>
                <a:gd name="T52" fmla="*/ 826 w 1073"/>
                <a:gd name="T53" fmla="*/ 32 h 421"/>
                <a:gd name="T54" fmla="*/ 754 w 1073"/>
                <a:gd name="T55" fmla="*/ 7 h 421"/>
                <a:gd name="T56" fmla="*/ 687 w 1073"/>
                <a:gd name="T57" fmla="*/ 0 h 421"/>
                <a:gd name="T58" fmla="*/ 359 w 1073"/>
                <a:gd name="T59" fmla="*/ 0 h 4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73"/>
                <a:gd name="T91" fmla="*/ 0 h 421"/>
                <a:gd name="T92" fmla="*/ 1073 w 1073"/>
                <a:gd name="T93" fmla="*/ 421 h 4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73" h="421">
                  <a:moveTo>
                    <a:pt x="359" y="0"/>
                  </a:moveTo>
                  <a:lnTo>
                    <a:pt x="292" y="7"/>
                  </a:lnTo>
                  <a:lnTo>
                    <a:pt x="224" y="32"/>
                  </a:lnTo>
                  <a:lnTo>
                    <a:pt x="166" y="65"/>
                  </a:lnTo>
                  <a:lnTo>
                    <a:pt x="112" y="109"/>
                  </a:lnTo>
                  <a:lnTo>
                    <a:pt x="67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6" y="417"/>
                  </a:lnTo>
                  <a:lnTo>
                    <a:pt x="157" y="421"/>
                  </a:lnTo>
                  <a:lnTo>
                    <a:pt x="916" y="421"/>
                  </a:lnTo>
                  <a:lnTo>
                    <a:pt x="947" y="417"/>
                  </a:lnTo>
                  <a:lnTo>
                    <a:pt x="974" y="410"/>
                  </a:lnTo>
                  <a:lnTo>
                    <a:pt x="1028" y="384"/>
                  </a:lnTo>
                  <a:lnTo>
                    <a:pt x="1060" y="340"/>
                  </a:lnTo>
                  <a:lnTo>
                    <a:pt x="1068" y="318"/>
                  </a:lnTo>
                  <a:lnTo>
                    <a:pt x="1073" y="292"/>
                  </a:lnTo>
                  <a:lnTo>
                    <a:pt x="1064" y="252"/>
                  </a:lnTo>
                  <a:lnTo>
                    <a:pt x="1037" y="205"/>
                  </a:lnTo>
                  <a:lnTo>
                    <a:pt x="1001" y="157"/>
                  </a:lnTo>
                  <a:lnTo>
                    <a:pt x="947" y="109"/>
                  </a:lnTo>
                  <a:lnTo>
                    <a:pt x="889" y="65"/>
                  </a:lnTo>
                  <a:lnTo>
                    <a:pt x="826" y="32"/>
                  </a:lnTo>
                  <a:lnTo>
                    <a:pt x="754" y="7"/>
                  </a:lnTo>
                  <a:lnTo>
                    <a:pt x="687" y="0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2411" y="380"/>
              <a:ext cx="1051" cy="421"/>
            </a:xfrm>
            <a:custGeom>
              <a:avLst/>
              <a:gdLst>
                <a:gd name="T0" fmla="*/ 355 w 1051"/>
                <a:gd name="T1" fmla="*/ 0 h 421"/>
                <a:gd name="T2" fmla="*/ 287 w 1051"/>
                <a:gd name="T3" fmla="*/ 7 h 421"/>
                <a:gd name="T4" fmla="*/ 220 w 1051"/>
                <a:gd name="T5" fmla="*/ 32 h 421"/>
                <a:gd name="T6" fmla="*/ 162 w 1051"/>
                <a:gd name="T7" fmla="*/ 65 h 421"/>
                <a:gd name="T8" fmla="*/ 108 w 1051"/>
                <a:gd name="T9" fmla="*/ 109 h 421"/>
                <a:gd name="T10" fmla="*/ 63 w 1051"/>
                <a:gd name="T11" fmla="*/ 157 h 421"/>
                <a:gd name="T12" fmla="*/ 31 w 1051"/>
                <a:gd name="T13" fmla="*/ 205 h 421"/>
                <a:gd name="T14" fmla="*/ 9 w 1051"/>
                <a:gd name="T15" fmla="*/ 252 h 421"/>
                <a:gd name="T16" fmla="*/ 0 w 1051"/>
                <a:gd name="T17" fmla="*/ 292 h 421"/>
                <a:gd name="T18" fmla="*/ 13 w 1051"/>
                <a:gd name="T19" fmla="*/ 340 h 421"/>
                <a:gd name="T20" fmla="*/ 45 w 1051"/>
                <a:gd name="T21" fmla="*/ 384 h 421"/>
                <a:gd name="T22" fmla="*/ 94 w 1051"/>
                <a:gd name="T23" fmla="*/ 410 h 421"/>
                <a:gd name="T24" fmla="*/ 121 w 1051"/>
                <a:gd name="T25" fmla="*/ 417 h 421"/>
                <a:gd name="T26" fmla="*/ 153 w 1051"/>
                <a:gd name="T27" fmla="*/ 421 h 421"/>
                <a:gd name="T28" fmla="*/ 898 w 1051"/>
                <a:gd name="T29" fmla="*/ 421 h 421"/>
                <a:gd name="T30" fmla="*/ 929 w 1051"/>
                <a:gd name="T31" fmla="*/ 417 h 421"/>
                <a:gd name="T32" fmla="*/ 956 w 1051"/>
                <a:gd name="T33" fmla="*/ 410 h 421"/>
                <a:gd name="T34" fmla="*/ 1006 w 1051"/>
                <a:gd name="T35" fmla="*/ 384 h 421"/>
                <a:gd name="T36" fmla="*/ 1037 w 1051"/>
                <a:gd name="T37" fmla="*/ 340 h 421"/>
                <a:gd name="T38" fmla="*/ 1051 w 1051"/>
                <a:gd name="T39" fmla="*/ 292 h 421"/>
                <a:gd name="T40" fmla="*/ 1042 w 1051"/>
                <a:gd name="T41" fmla="*/ 252 h 421"/>
                <a:gd name="T42" fmla="*/ 1019 w 1051"/>
                <a:gd name="T43" fmla="*/ 205 h 421"/>
                <a:gd name="T44" fmla="*/ 979 w 1051"/>
                <a:gd name="T45" fmla="*/ 157 h 421"/>
                <a:gd name="T46" fmla="*/ 929 w 1051"/>
                <a:gd name="T47" fmla="*/ 109 h 421"/>
                <a:gd name="T48" fmla="*/ 875 w 1051"/>
                <a:gd name="T49" fmla="*/ 65 h 421"/>
                <a:gd name="T50" fmla="*/ 808 w 1051"/>
                <a:gd name="T51" fmla="*/ 32 h 421"/>
                <a:gd name="T52" fmla="*/ 741 w 1051"/>
                <a:gd name="T53" fmla="*/ 7 h 421"/>
                <a:gd name="T54" fmla="*/ 673 w 1051"/>
                <a:gd name="T55" fmla="*/ 0 h 421"/>
                <a:gd name="T56" fmla="*/ 355 w 105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51"/>
                <a:gd name="T88" fmla="*/ 0 h 421"/>
                <a:gd name="T89" fmla="*/ 1051 w 105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51" h="421">
                  <a:moveTo>
                    <a:pt x="355" y="0"/>
                  </a:moveTo>
                  <a:lnTo>
                    <a:pt x="287" y="7"/>
                  </a:lnTo>
                  <a:lnTo>
                    <a:pt x="220" y="32"/>
                  </a:lnTo>
                  <a:lnTo>
                    <a:pt x="162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98" y="421"/>
                  </a:lnTo>
                  <a:lnTo>
                    <a:pt x="929" y="417"/>
                  </a:lnTo>
                  <a:lnTo>
                    <a:pt x="956" y="410"/>
                  </a:lnTo>
                  <a:lnTo>
                    <a:pt x="1006" y="384"/>
                  </a:lnTo>
                  <a:lnTo>
                    <a:pt x="1037" y="340"/>
                  </a:lnTo>
                  <a:lnTo>
                    <a:pt x="1051" y="292"/>
                  </a:lnTo>
                  <a:lnTo>
                    <a:pt x="1042" y="252"/>
                  </a:lnTo>
                  <a:lnTo>
                    <a:pt x="1019" y="205"/>
                  </a:lnTo>
                  <a:lnTo>
                    <a:pt x="979" y="157"/>
                  </a:lnTo>
                  <a:lnTo>
                    <a:pt x="929" y="109"/>
                  </a:lnTo>
                  <a:lnTo>
                    <a:pt x="875" y="65"/>
                  </a:lnTo>
                  <a:lnTo>
                    <a:pt x="808" y="32"/>
                  </a:lnTo>
                  <a:lnTo>
                    <a:pt x="741" y="7"/>
                  </a:lnTo>
                  <a:lnTo>
                    <a:pt x="673" y="0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420" y="380"/>
              <a:ext cx="1033" cy="421"/>
            </a:xfrm>
            <a:custGeom>
              <a:avLst/>
              <a:gdLst>
                <a:gd name="T0" fmla="*/ 346 w 1033"/>
                <a:gd name="T1" fmla="*/ 0 h 421"/>
                <a:gd name="T2" fmla="*/ 278 w 1033"/>
                <a:gd name="T3" fmla="*/ 7 h 421"/>
                <a:gd name="T4" fmla="*/ 215 w 1033"/>
                <a:gd name="T5" fmla="*/ 32 h 421"/>
                <a:gd name="T6" fmla="*/ 157 w 1033"/>
                <a:gd name="T7" fmla="*/ 65 h 421"/>
                <a:gd name="T8" fmla="*/ 108 w 1033"/>
                <a:gd name="T9" fmla="*/ 109 h 421"/>
                <a:gd name="T10" fmla="*/ 63 w 1033"/>
                <a:gd name="T11" fmla="*/ 157 h 421"/>
                <a:gd name="T12" fmla="*/ 27 w 1033"/>
                <a:gd name="T13" fmla="*/ 205 h 421"/>
                <a:gd name="T14" fmla="*/ 9 w 1033"/>
                <a:gd name="T15" fmla="*/ 252 h 421"/>
                <a:gd name="T16" fmla="*/ 0 w 1033"/>
                <a:gd name="T17" fmla="*/ 292 h 421"/>
                <a:gd name="T18" fmla="*/ 13 w 1033"/>
                <a:gd name="T19" fmla="*/ 340 h 421"/>
                <a:gd name="T20" fmla="*/ 45 w 1033"/>
                <a:gd name="T21" fmla="*/ 384 h 421"/>
                <a:gd name="T22" fmla="*/ 94 w 1033"/>
                <a:gd name="T23" fmla="*/ 410 h 421"/>
                <a:gd name="T24" fmla="*/ 121 w 1033"/>
                <a:gd name="T25" fmla="*/ 417 h 421"/>
                <a:gd name="T26" fmla="*/ 153 w 1033"/>
                <a:gd name="T27" fmla="*/ 421 h 421"/>
                <a:gd name="T28" fmla="*/ 880 w 1033"/>
                <a:gd name="T29" fmla="*/ 421 h 421"/>
                <a:gd name="T30" fmla="*/ 911 w 1033"/>
                <a:gd name="T31" fmla="*/ 417 h 421"/>
                <a:gd name="T32" fmla="*/ 938 w 1033"/>
                <a:gd name="T33" fmla="*/ 410 h 421"/>
                <a:gd name="T34" fmla="*/ 988 w 1033"/>
                <a:gd name="T35" fmla="*/ 384 h 421"/>
                <a:gd name="T36" fmla="*/ 1019 w 1033"/>
                <a:gd name="T37" fmla="*/ 340 h 421"/>
                <a:gd name="T38" fmla="*/ 1033 w 1033"/>
                <a:gd name="T39" fmla="*/ 292 h 421"/>
                <a:gd name="T40" fmla="*/ 1024 w 1033"/>
                <a:gd name="T41" fmla="*/ 252 h 421"/>
                <a:gd name="T42" fmla="*/ 1001 w 1033"/>
                <a:gd name="T43" fmla="*/ 205 h 421"/>
                <a:gd name="T44" fmla="*/ 961 w 1033"/>
                <a:gd name="T45" fmla="*/ 157 h 421"/>
                <a:gd name="T46" fmla="*/ 916 w 1033"/>
                <a:gd name="T47" fmla="*/ 109 h 421"/>
                <a:gd name="T48" fmla="*/ 857 w 1033"/>
                <a:gd name="T49" fmla="*/ 65 h 421"/>
                <a:gd name="T50" fmla="*/ 795 w 1033"/>
                <a:gd name="T51" fmla="*/ 32 h 421"/>
                <a:gd name="T52" fmla="*/ 727 w 1033"/>
                <a:gd name="T53" fmla="*/ 7 h 421"/>
                <a:gd name="T54" fmla="*/ 660 w 1033"/>
                <a:gd name="T55" fmla="*/ 0 h 421"/>
                <a:gd name="T56" fmla="*/ 346 w 1033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33"/>
                <a:gd name="T88" fmla="*/ 0 h 421"/>
                <a:gd name="T89" fmla="*/ 1033 w 1033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33" h="421">
                  <a:moveTo>
                    <a:pt x="346" y="0"/>
                  </a:moveTo>
                  <a:lnTo>
                    <a:pt x="278" y="7"/>
                  </a:lnTo>
                  <a:lnTo>
                    <a:pt x="215" y="32"/>
                  </a:lnTo>
                  <a:lnTo>
                    <a:pt x="157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80" y="421"/>
                  </a:lnTo>
                  <a:lnTo>
                    <a:pt x="911" y="417"/>
                  </a:lnTo>
                  <a:lnTo>
                    <a:pt x="938" y="410"/>
                  </a:lnTo>
                  <a:lnTo>
                    <a:pt x="988" y="384"/>
                  </a:lnTo>
                  <a:lnTo>
                    <a:pt x="1019" y="340"/>
                  </a:lnTo>
                  <a:lnTo>
                    <a:pt x="1033" y="292"/>
                  </a:lnTo>
                  <a:lnTo>
                    <a:pt x="1024" y="252"/>
                  </a:lnTo>
                  <a:lnTo>
                    <a:pt x="1001" y="205"/>
                  </a:lnTo>
                  <a:lnTo>
                    <a:pt x="961" y="157"/>
                  </a:lnTo>
                  <a:lnTo>
                    <a:pt x="916" y="109"/>
                  </a:lnTo>
                  <a:lnTo>
                    <a:pt x="857" y="65"/>
                  </a:lnTo>
                  <a:lnTo>
                    <a:pt x="795" y="32"/>
                  </a:lnTo>
                  <a:lnTo>
                    <a:pt x="727" y="7"/>
                  </a:lnTo>
                  <a:lnTo>
                    <a:pt x="660" y="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92929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424" y="380"/>
              <a:ext cx="1020" cy="421"/>
            </a:xfrm>
            <a:custGeom>
              <a:avLst/>
              <a:gdLst>
                <a:gd name="T0" fmla="*/ 342 w 1020"/>
                <a:gd name="T1" fmla="*/ 0 h 421"/>
                <a:gd name="T2" fmla="*/ 279 w 1020"/>
                <a:gd name="T3" fmla="*/ 7 h 421"/>
                <a:gd name="T4" fmla="*/ 216 w 1020"/>
                <a:gd name="T5" fmla="*/ 32 h 421"/>
                <a:gd name="T6" fmla="*/ 158 w 1020"/>
                <a:gd name="T7" fmla="*/ 65 h 421"/>
                <a:gd name="T8" fmla="*/ 104 w 1020"/>
                <a:gd name="T9" fmla="*/ 109 h 421"/>
                <a:gd name="T10" fmla="*/ 63 w 1020"/>
                <a:gd name="T11" fmla="*/ 157 h 421"/>
                <a:gd name="T12" fmla="*/ 27 w 1020"/>
                <a:gd name="T13" fmla="*/ 205 h 421"/>
                <a:gd name="T14" fmla="*/ 9 w 1020"/>
                <a:gd name="T15" fmla="*/ 252 h 421"/>
                <a:gd name="T16" fmla="*/ 0 w 1020"/>
                <a:gd name="T17" fmla="*/ 292 h 421"/>
                <a:gd name="T18" fmla="*/ 14 w 1020"/>
                <a:gd name="T19" fmla="*/ 340 h 421"/>
                <a:gd name="T20" fmla="*/ 45 w 1020"/>
                <a:gd name="T21" fmla="*/ 384 h 421"/>
                <a:gd name="T22" fmla="*/ 95 w 1020"/>
                <a:gd name="T23" fmla="*/ 410 h 421"/>
                <a:gd name="T24" fmla="*/ 122 w 1020"/>
                <a:gd name="T25" fmla="*/ 417 h 421"/>
                <a:gd name="T26" fmla="*/ 153 w 1020"/>
                <a:gd name="T27" fmla="*/ 421 h 421"/>
                <a:gd name="T28" fmla="*/ 867 w 1020"/>
                <a:gd name="T29" fmla="*/ 421 h 421"/>
                <a:gd name="T30" fmla="*/ 898 w 1020"/>
                <a:gd name="T31" fmla="*/ 417 h 421"/>
                <a:gd name="T32" fmla="*/ 925 w 1020"/>
                <a:gd name="T33" fmla="*/ 410 h 421"/>
                <a:gd name="T34" fmla="*/ 975 w 1020"/>
                <a:gd name="T35" fmla="*/ 384 h 421"/>
                <a:gd name="T36" fmla="*/ 1006 w 1020"/>
                <a:gd name="T37" fmla="*/ 340 h 421"/>
                <a:gd name="T38" fmla="*/ 1020 w 1020"/>
                <a:gd name="T39" fmla="*/ 292 h 421"/>
                <a:gd name="T40" fmla="*/ 1011 w 1020"/>
                <a:gd name="T41" fmla="*/ 252 h 421"/>
                <a:gd name="T42" fmla="*/ 988 w 1020"/>
                <a:gd name="T43" fmla="*/ 205 h 421"/>
                <a:gd name="T44" fmla="*/ 948 w 1020"/>
                <a:gd name="T45" fmla="*/ 157 h 421"/>
                <a:gd name="T46" fmla="*/ 903 w 1020"/>
                <a:gd name="T47" fmla="*/ 109 h 421"/>
                <a:gd name="T48" fmla="*/ 844 w 1020"/>
                <a:gd name="T49" fmla="*/ 65 h 421"/>
                <a:gd name="T50" fmla="*/ 782 w 1020"/>
                <a:gd name="T51" fmla="*/ 32 h 421"/>
                <a:gd name="T52" fmla="*/ 719 w 1020"/>
                <a:gd name="T53" fmla="*/ 7 h 421"/>
                <a:gd name="T54" fmla="*/ 651 w 1020"/>
                <a:gd name="T55" fmla="*/ 0 h 421"/>
                <a:gd name="T56" fmla="*/ 342 w 1020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20"/>
                <a:gd name="T88" fmla="*/ 0 h 421"/>
                <a:gd name="T89" fmla="*/ 1020 w 1020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20" h="421">
                  <a:moveTo>
                    <a:pt x="342" y="0"/>
                  </a:moveTo>
                  <a:lnTo>
                    <a:pt x="279" y="7"/>
                  </a:lnTo>
                  <a:lnTo>
                    <a:pt x="216" y="32"/>
                  </a:lnTo>
                  <a:lnTo>
                    <a:pt x="158" y="65"/>
                  </a:lnTo>
                  <a:lnTo>
                    <a:pt x="104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5" y="410"/>
                  </a:lnTo>
                  <a:lnTo>
                    <a:pt x="122" y="417"/>
                  </a:lnTo>
                  <a:lnTo>
                    <a:pt x="153" y="421"/>
                  </a:lnTo>
                  <a:lnTo>
                    <a:pt x="867" y="421"/>
                  </a:lnTo>
                  <a:lnTo>
                    <a:pt x="898" y="417"/>
                  </a:lnTo>
                  <a:lnTo>
                    <a:pt x="925" y="410"/>
                  </a:lnTo>
                  <a:lnTo>
                    <a:pt x="975" y="384"/>
                  </a:lnTo>
                  <a:lnTo>
                    <a:pt x="1006" y="340"/>
                  </a:lnTo>
                  <a:lnTo>
                    <a:pt x="1020" y="292"/>
                  </a:lnTo>
                  <a:lnTo>
                    <a:pt x="1011" y="252"/>
                  </a:lnTo>
                  <a:lnTo>
                    <a:pt x="988" y="205"/>
                  </a:lnTo>
                  <a:lnTo>
                    <a:pt x="948" y="157"/>
                  </a:lnTo>
                  <a:lnTo>
                    <a:pt x="903" y="109"/>
                  </a:lnTo>
                  <a:lnTo>
                    <a:pt x="844" y="65"/>
                  </a:lnTo>
                  <a:lnTo>
                    <a:pt x="782" y="32"/>
                  </a:lnTo>
                  <a:lnTo>
                    <a:pt x="719" y="7"/>
                  </a:lnTo>
                  <a:lnTo>
                    <a:pt x="651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9B9B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433" y="380"/>
              <a:ext cx="997" cy="421"/>
            </a:xfrm>
            <a:custGeom>
              <a:avLst/>
              <a:gdLst>
                <a:gd name="T0" fmla="*/ 337 w 997"/>
                <a:gd name="T1" fmla="*/ 0 h 421"/>
                <a:gd name="T2" fmla="*/ 274 w 997"/>
                <a:gd name="T3" fmla="*/ 7 h 421"/>
                <a:gd name="T4" fmla="*/ 211 w 997"/>
                <a:gd name="T5" fmla="*/ 32 h 421"/>
                <a:gd name="T6" fmla="*/ 153 w 997"/>
                <a:gd name="T7" fmla="*/ 65 h 421"/>
                <a:gd name="T8" fmla="*/ 104 w 997"/>
                <a:gd name="T9" fmla="*/ 109 h 421"/>
                <a:gd name="T10" fmla="*/ 59 w 997"/>
                <a:gd name="T11" fmla="*/ 157 h 421"/>
                <a:gd name="T12" fmla="*/ 27 w 997"/>
                <a:gd name="T13" fmla="*/ 205 h 421"/>
                <a:gd name="T14" fmla="*/ 9 w 997"/>
                <a:gd name="T15" fmla="*/ 252 h 421"/>
                <a:gd name="T16" fmla="*/ 0 w 997"/>
                <a:gd name="T17" fmla="*/ 292 h 421"/>
                <a:gd name="T18" fmla="*/ 14 w 997"/>
                <a:gd name="T19" fmla="*/ 340 h 421"/>
                <a:gd name="T20" fmla="*/ 45 w 997"/>
                <a:gd name="T21" fmla="*/ 384 h 421"/>
                <a:gd name="T22" fmla="*/ 90 w 997"/>
                <a:gd name="T23" fmla="*/ 410 h 421"/>
                <a:gd name="T24" fmla="*/ 117 w 997"/>
                <a:gd name="T25" fmla="*/ 417 h 421"/>
                <a:gd name="T26" fmla="*/ 149 w 997"/>
                <a:gd name="T27" fmla="*/ 421 h 421"/>
                <a:gd name="T28" fmla="*/ 853 w 997"/>
                <a:gd name="T29" fmla="*/ 421 h 421"/>
                <a:gd name="T30" fmla="*/ 885 w 997"/>
                <a:gd name="T31" fmla="*/ 417 h 421"/>
                <a:gd name="T32" fmla="*/ 912 w 997"/>
                <a:gd name="T33" fmla="*/ 410 h 421"/>
                <a:gd name="T34" fmla="*/ 957 w 997"/>
                <a:gd name="T35" fmla="*/ 384 h 421"/>
                <a:gd name="T36" fmla="*/ 988 w 997"/>
                <a:gd name="T37" fmla="*/ 340 h 421"/>
                <a:gd name="T38" fmla="*/ 997 w 997"/>
                <a:gd name="T39" fmla="*/ 292 h 421"/>
                <a:gd name="T40" fmla="*/ 988 w 997"/>
                <a:gd name="T41" fmla="*/ 252 h 421"/>
                <a:gd name="T42" fmla="*/ 966 w 997"/>
                <a:gd name="T43" fmla="*/ 205 h 421"/>
                <a:gd name="T44" fmla="*/ 930 w 997"/>
                <a:gd name="T45" fmla="*/ 157 h 421"/>
                <a:gd name="T46" fmla="*/ 885 w 997"/>
                <a:gd name="T47" fmla="*/ 109 h 421"/>
                <a:gd name="T48" fmla="*/ 831 w 997"/>
                <a:gd name="T49" fmla="*/ 65 h 421"/>
                <a:gd name="T50" fmla="*/ 768 w 997"/>
                <a:gd name="T51" fmla="*/ 32 h 421"/>
                <a:gd name="T52" fmla="*/ 705 w 997"/>
                <a:gd name="T53" fmla="*/ 7 h 421"/>
                <a:gd name="T54" fmla="*/ 642 w 997"/>
                <a:gd name="T55" fmla="*/ 0 h 421"/>
                <a:gd name="T56" fmla="*/ 337 w 997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97"/>
                <a:gd name="T88" fmla="*/ 0 h 421"/>
                <a:gd name="T89" fmla="*/ 997 w 997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97" h="421">
                  <a:moveTo>
                    <a:pt x="337" y="0"/>
                  </a:moveTo>
                  <a:lnTo>
                    <a:pt x="274" y="7"/>
                  </a:lnTo>
                  <a:lnTo>
                    <a:pt x="211" y="32"/>
                  </a:lnTo>
                  <a:lnTo>
                    <a:pt x="153" y="65"/>
                  </a:lnTo>
                  <a:lnTo>
                    <a:pt x="104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0" y="410"/>
                  </a:lnTo>
                  <a:lnTo>
                    <a:pt x="117" y="417"/>
                  </a:lnTo>
                  <a:lnTo>
                    <a:pt x="149" y="421"/>
                  </a:lnTo>
                  <a:lnTo>
                    <a:pt x="853" y="421"/>
                  </a:lnTo>
                  <a:lnTo>
                    <a:pt x="885" y="417"/>
                  </a:lnTo>
                  <a:lnTo>
                    <a:pt x="912" y="410"/>
                  </a:lnTo>
                  <a:lnTo>
                    <a:pt x="957" y="384"/>
                  </a:lnTo>
                  <a:lnTo>
                    <a:pt x="988" y="340"/>
                  </a:lnTo>
                  <a:lnTo>
                    <a:pt x="997" y="292"/>
                  </a:lnTo>
                  <a:lnTo>
                    <a:pt x="988" y="252"/>
                  </a:lnTo>
                  <a:lnTo>
                    <a:pt x="966" y="205"/>
                  </a:lnTo>
                  <a:lnTo>
                    <a:pt x="930" y="157"/>
                  </a:lnTo>
                  <a:lnTo>
                    <a:pt x="885" y="109"/>
                  </a:lnTo>
                  <a:lnTo>
                    <a:pt x="831" y="65"/>
                  </a:lnTo>
                  <a:lnTo>
                    <a:pt x="768" y="32"/>
                  </a:lnTo>
                  <a:lnTo>
                    <a:pt x="705" y="7"/>
                  </a:lnTo>
                  <a:lnTo>
                    <a:pt x="642" y="0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442" y="380"/>
              <a:ext cx="979" cy="421"/>
            </a:xfrm>
            <a:custGeom>
              <a:avLst/>
              <a:gdLst>
                <a:gd name="T0" fmla="*/ 328 w 979"/>
                <a:gd name="T1" fmla="*/ 0 h 421"/>
                <a:gd name="T2" fmla="*/ 265 w 979"/>
                <a:gd name="T3" fmla="*/ 7 h 421"/>
                <a:gd name="T4" fmla="*/ 207 w 979"/>
                <a:gd name="T5" fmla="*/ 32 h 421"/>
                <a:gd name="T6" fmla="*/ 149 w 979"/>
                <a:gd name="T7" fmla="*/ 65 h 421"/>
                <a:gd name="T8" fmla="*/ 99 w 979"/>
                <a:gd name="T9" fmla="*/ 109 h 421"/>
                <a:gd name="T10" fmla="*/ 59 w 979"/>
                <a:gd name="T11" fmla="*/ 157 h 421"/>
                <a:gd name="T12" fmla="*/ 27 w 979"/>
                <a:gd name="T13" fmla="*/ 205 h 421"/>
                <a:gd name="T14" fmla="*/ 9 w 979"/>
                <a:gd name="T15" fmla="*/ 252 h 421"/>
                <a:gd name="T16" fmla="*/ 0 w 979"/>
                <a:gd name="T17" fmla="*/ 292 h 421"/>
                <a:gd name="T18" fmla="*/ 9 w 979"/>
                <a:gd name="T19" fmla="*/ 340 h 421"/>
                <a:gd name="T20" fmla="*/ 41 w 979"/>
                <a:gd name="T21" fmla="*/ 384 h 421"/>
                <a:gd name="T22" fmla="*/ 86 w 979"/>
                <a:gd name="T23" fmla="*/ 410 h 421"/>
                <a:gd name="T24" fmla="*/ 113 w 979"/>
                <a:gd name="T25" fmla="*/ 417 h 421"/>
                <a:gd name="T26" fmla="*/ 144 w 979"/>
                <a:gd name="T27" fmla="*/ 421 h 421"/>
                <a:gd name="T28" fmla="*/ 835 w 979"/>
                <a:gd name="T29" fmla="*/ 421 h 421"/>
                <a:gd name="T30" fmla="*/ 889 w 979"/>
                <a:gd name="T31" fmla="*/ 410 h 421"/>
                <a:gd name="T32" fmla="*/ 934 w 979"/>
                <a:gd name="T33" fmla="*/ 384 h 421"/>
                <a:gd name="T34" fmla="*/ 966 w 979"/>
                <a:gd name="T35" fmla="*/ 340 h 421"/>
                <a:gd name="T36" fmla="*/ 979 w 979"/>
                <a:gd name="T37" fmla="*/ 292 h 421"/>
                <a:gd name="T38" fmla="*/ 970 w 979"/>
                <a:gd name="T39" fmla="*/ 252 h 421"/>
                <a:gd name="T40" fmla="*/ 948 w 979"/>
                <a:gd name="T41" fmla="*/ 205 h 421"/>
                <a:gd name="T42" fmla="*/ 912 w 979"/>
                <a:gd name="T43" fmla="*/ 157 h 421"/>
                <a:gd name="T44" fmla="*/ 867 w 979"/>
                <a:gd name="T45" fmla="*/ 109 h 421"/>
                <a:gd name="T46" fmla="*/ 813 w 979"/>
                <a:gd name="T47" fmla="*/ 65 h 421"/>
                <a:gd name="T48" fmla="*/ 755 w 979"/>
                <a:gd name="T49" fmla="*/ 32 h 421"/>
                <a:gd name="T50" fmla="*/ 692 w 979"/>
                <a:gd name="T51" fmla="*/ 7 h 421"/>
                <a:gd name="T52" fmla="*/ 629 w 979"/>
                <a:gd name="T53" fmla="*/ 0 h 421"/>
                <a:gd name="T54" fmla="*/ 328 w 979"/>
                <a:gd name="T55" fmla="*/ 0 h 42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79"/>
                <a:gd name="T85" fmla="*/ 0 h 421"/>
                <a:gd name="T86" fmla="*/ 979 w 979"/>
                <a:gd name="T87" fmla="*/ 421 h 42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79" h="421">
                  <a:moveTo>
                    <a:pt x="328" y="0"/>
                  </a:moveTo>
                  <a:lnTo>
                    <a:pt x="265" y="7"/>
                  </a:lnTo>
                  <a:lnTo>
                    <a:pt x="207" y="32"/>
                  </a:lnTo>
                  <a:lnTo>
                    <a:pt x="149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4" y="421"/>
                  </a:lnTo>
                  <a:lnTo>
                    <a:pt x="835" y="421"/>
                  </a:lnTo>
                  <a:lnTo>
                    <a:pt x="889" y="410"/>
                  </a:lnTo>
                  <a:lnTo>
                    <a:pt x="934" y="384"/>
                  </a:lnTo>
                  <a:lnTo>
                    <a:pt x="966" y="340"/>
                  </a:lnTo>
                  <a:lnTo>
                    <a:pt x="979" y="292"/>
                  </a:lnTo>
                  <a:lnTo>
                    <a:pt x="970" y="252"/>
                  </a:lnTo>
                  <a:lnTo>
                    <a:pt x="948" y="205"/>
                  </a:lnTo>
                  <a:lnTo>
                    <a:pt x="912" y="157"/>
                  </a:lnTo>
                  <a:lnTo>
                    <a:pt x="867" y="109"/>
                  </a:lnTo>
                  <a:lnTo>
                    <a:pt x="813" y="65"/>
                  </a:lnTo>
                  <a:lnTo>
                    <a:pt x="755" y="32"/>
                  </a:lnTo>
                  <a:lnTo>
                    <a:pt x="692" y="7"/>
                  </a:lnTo>
                  <a:lnTo>
                    <a:pt x="629" y="0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AEAEA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2451" y="380"/>
              <a:ext cx="961" cy="421"/>
            </a:xfrm>
            <a:custGeom>
              <a:avLst/>
              <a:gdLst>
                <a:gd name="T0" fmla="*/ 319 w 961"/>
                <a:gd name="T1" fmla="*/ 0 h 421"/>
                <a:gd name="T2" fmla="*/ 256 w 961"/>
                <a:gd name="T3" fmla="*/ 7 h 421"/>
                <a:gd name="T4" fmla="*/ 198 w 961"/>
                <a:gd name="T5" fmla="*/ 32 h 421"/>
                <a:gd name="T6" fmla="*/ 144 w 961"/>
                <a:gd name="T7" fmla="*/ 65 h 421"/>
                <a:gd name="T8" fmla="*/ 99 w 961"/>
                <a:gd name="T9" fmla="*/ 109 h 421"/>
                <a:gd name="T10" fmla="*/ 59 w 961"/>
                <a:gd name="T11" fmla="*/ 157 h 421"/>
                <a:gd name="T12" fmla="*/ 27 w 961"/>
                <a:gd name="T13" fmla="*/ 205 h 421"/>
                <a:gd name="T14" fmla="*/ 9 w 961"/>
                <a:gd name="T15" fmla="*/ 252 h 421"/>
                <a:gd name="T16" fmla="*/ 0 w 961"/>
                <a:gd name="T17" fmla="*/ 292 h 421"/>
                <a:gd name="T18" fmla="*/ 9 w 961"/>
                <a:gd name="T19" fmla="*/ 340 h 421"/>
                <a:gd name="T20" fmla="*/ 41 w 961"/>
                <a:gd name="T21" fmla="*/ 384 h 421"/>
                <a:gd name="T22" fmla="*/ 86 w 961"/>
                <a:gd name="T23" fmla="*/ 410 h 421"/>
                <a:gd name="T24" fmla="*/ 113 w 961"/>
                <a:gd name="T25" fmla="*/ 417 h 421"/>
                <a:gd name="T26" fmla="*/ 140 w 961"/>
                <a:gd name="T27" fmla="*/ 421 h 421"/>
                <a:gd name="T28" fmla="*/ 817 w 961"/>
                <a:gd name="T29" fmla="*/ 421 h 421"/>
                <a:gd name="T30" fmla="*/ 849 w 961"/>
                <a:gd name="T31" fmla="*/ 417 h 421"/>
                <a:gd name="T32" fmla="*/ 876 w 961"/>
                <a:gd name="T33" fmla="*/ 410 h 421"/>
                <a:gd name="T34" fmla="*/ 921 w 961"/>
                <a:gd name="T35" fmla="*/ 384 h 421"/>
                <a:gd name="T36" fmla="*/ 952 w 961"/>
                <a:gd name="T37" fmla="*/ 340 h 421"/>
                <a:gd name="T38" fmla="*/ 961 w 961"/>
                <a:gd name="T39" fmla="*/ 292 h 421"/>
                <a:gd name="T40" fmla="*/ 952 w 961"/>
                <a:gd name="T41" fmla="*/ 252 h 421"/>
                <a:gd name="T42" fmla="*/ 930 w 961"/>
                <a:gd name="T43" fmla="*/ 205 h 421"/>
                <a:gd name="T44" fmla="*/ 894 w 961"/>
                <a:gd name="T45" fmla="*/ 157 h 421"/>
                <a:gd name="T46" fmla="*/ 849 w 961"/>
                <a:gd name="T47" fmla="*/ 109 h 421"/>
                <a:gd name="T48" fmla="*/ 800 w 961"/>
                <a:gd name="T49" fmla="*/ 65 h 421"/>
                <a:gd name="T50" fmla="*/ 741 w 961"/>
                <a:gd name="T51" fmla="*/ 32 h 421"/>
                <a:gd name="T52" fmla="*/ 678 w 961"/>
                <a:gd name="T53" fmla="*/ 7 h 421"/>
                <a:gd name="T54" fmla="*/ 615 w 961"/>
                <a:gd name="T55" fmla="*/ 0 h 421"/>
                <a:gd name="T56" fmla="*/ 319 w 96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1"/>
                <a:gd name="T88" fmla="*/ 0 h 421"/>
                <a:gd name="T89" fmla="*/ 961 w 96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1" h="421">
                  <a:moveTo>
                    <a:pt x="319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0" y="421"/>
                  </a:lnTo>
                  <a:lnTo>
                    <a:pt x="817" y="421"/>
                  </a:lnTo>
                  <a:lnTo>
                    <a:pt x="849" y="417"/>
                  </a:lnTo>
                  <a:lnTo>
                    <a:pt x="876" y="410"/>
                  </a:lnTo>
                  <a:lnTo>
                    <a:pt x="921" y="384"/>
                  </a:lnTo>
                  <a:lnTo>
                    <a:pt x="952" y="340"/>
                  </a:lnTo>
                  <a:lnTo>
                    <a:pt x="961" y="292"/>
                  </a:lnTo>
                  <a:lnTo>
                    <a:pt x="952" y="252"/>
                  </a:lnTo>
                  <a:lnTo>
                    <a:pt x="930" y="205"/>
                  </a:lnTo>
                  <a:lnTo>
                    <a:pt x="894" y="157"/>
                  </a:lnTo>
                  <a:lnTo>
                    <a:pt x="849" y="109"/>
                  </a:lnTo>
                  <a:lnTo>
                    <a:pt x="800" y="65"/>
                  </a:lnTo>
                  <a:lnTo>
                    <a:pt x="741" y="32"/>
                  </a:lnTo>
                  <a:lnTo>
                    <a:pt x="678" y="7"/>
                  </a:lnTo>
                  <a:lnTo>
                    <a:pt x="615" y="0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B7B7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460" y="380"/>
              <a:ext cx="939" cy="421"/>
            </a:xfrm>
            <a:custGeom>
              <a:avLst/>
              <a:gdLst>
                <a:gd name="T0" fmla="*/ 315 w 939"/>
                <a:gd name="T1" fmla="*/ 0 h 421"/>
                <a:gd name="T2" fmla="*/ 256 w 939"/>
                <a:gd name="T3" fmla="*/ 7 h 421"/>
                <a:gd name="T4" fmla="*/ 198 w 939"/>
                <a:gd name="T5" fmla="*/ 32 h 421"/>
                <a:gd name="T6" fmla="*/ 144 w 939"/>
                <a:gd name="T7" fmla="*/ 65 h 421"/>
                <a:gd name="T8" fmla="*/ 99 w 939"/>
                <a:gd name="T9" fmla="*/ 109 h 421"/>
                <a:gd name="T10" fmla="*/ 59 w 939"/>
                <a:gd name="T11" fmla="*/ 157 h 421"/>
                <a:gd name="T12" fmla="*/ 27 w 939"/>
                <a:gd name="T13" fmla="*/ 205 h 421"/>
                <a:gd name="T14" fmla="*/ 9 w 939"/>
                <a:gd name="T15" fmla="*/ 252 h 421"/>
                <a:gd name="T16" fmla="*/ 0 w 939"/>
                <a:gd name="T17" fmla="*/ 292 h 421"/>
                <a:gd name="T18" fmla="*/ 9 w 939"/>
                <a:gd name="T19" fmla="*/ 340 h 421"/>
                <a:gd name="T20" fmla="*/ 41 w 939"/>
                <a:gd name="T21" fmla="*/ 384 h 421"/>
                <a:gd name="T22" fmla="*/ 81 w 939"/>
                <a:gd name="T23" fmla="*/ 410 h 421"/>
                <a:gd name="T24" fmla="*/ 108 w 939"/>
                <a:gd name="T25" fmla="*/ 417 h 421"/>
                <a:gd name="T26" fmla="*/ 135 w 939"/>
                <a:gd name="T27" fmla="*/ 421 h 421"/>
                <a:gd name="T28" fmla="*/ 804 w 939"/>
                <a:gd name="T29" fmla="*/ 421 h 421"/>
                <a:gd name="T30" fmla="*/ 831 w 939"/>
                <a:gd name="T31" fmla="*/ 417 h 421"/>
                <a:gd name="T32" fmla="*/ 858 w 939"/>
                <a:gd name="T33" fmla="*/ 410 h 421"/>
                <a:gd name="T34" fmla="*/ 898 w 939"/>
                <a:gd name="T35" fmla="*/ 384 h 421"/>
                <a:gd name="T36" fmla="*/ 930 w 939"/>
                <a:gd name="T37" fmla="*/ 340 h 421"/>
                <a:gd name="T38" fmla="*/ 939 w 939"/>
                <a:gd name="T39" fmla="*/ 292 h 421"/>
                <a:gd name="T40" fmla="*/ 930 w 939"/>
                <a:gd name="T41" fmla="*/ 252 h 421"/>
                <a:gd name="T42" fmla="*/ 907 w 939"/>
                <a:gd name="T43" fmla="*/ 205 h 421"/>
                <a:gd name="T44" fmla="*/ 876 w 939"/>
                <a:gd name="T45" fmla="*/ 157 h 421"/>
                <a:gd name="T46" fmla="*/ 831 w 939"/>
                <a:gd name="T47" fmla="*/ 109 h 421"/>
                <a:gd name="T48" fmla="*/ 782 w 939"/>
                <a:gd name="T49" fmla="*/ 65 h 421"/>
                <a:gd name="T50" fmla="*/ 723 w 939"/>
                <a:gd name="T51" fmla="*/ 32 h 421"/>
                <a:gd name="T52" fmla="*/ 665 w 939"/>
                <a:gd name="T53" fmla="*/ 7 h 421"/>
                <a:gd name="T54" fmla="*/ 602 w 939"/>
                <a:gd name="T55" fmla="*/ 0 h 421"/>
                <a:gd name="T56" fmla="*/ 315 w 939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39"/>
                <a:gd name="T88" fmla="*/ 0 h 421"/>
                <a:gd name="T89" fmla="*/ 939 w 939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39" h="421">
                  <a:moveTo>
                    <a:pt x="315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1" y="410"/>
                  </a:lnTo>
                  <a:lnTo>
                    <a:pt x="108" y="417"/>
                  </a:lnTo>
                  <a:lnTo>
                    <a:pt x="135" y="421"/>
                  </a:lnTo>
                  <a:lnTo>
                    <a:pt x="804" y="421"/>
                  </a:lnTo>
                  <a:lnTo>
                    <a:pt x="831" y="417"/>
                  </a:lnTo>
                  <a:lnTo>
                    <a:pt x="858" y="410"/>
                  </a:lnTo>
                  <a:lnTo>
                    <a:pt x="898" y="384"/>
                  </a:lnTo>
                  <a:lnTo>
                    <a:pt x="930" y="340"/>
                  </a:lnTo>
                  <a:lnTo>
                    <a:pt x="939" y="292"/>
                  </a:lnTo>
                  <a:lnTo>
                    <a:pt x="930" y="252"/>
                  </a:lnTo>
                  <a:lnTo>
                    <a:pt x="907" y="205"/>
                  </a:lnTo>
                  <a:lnTo>
                    <a:pt x="876" y="157"/>
                  </a:lnTo>
                  <a:lnTo>
                    <a:pt x="831" y="109"/>
                  </a:lnTo>
                  <a:lnTo>
                    <a:pt x="782" y="65"/>
                  </a:lnTo>
                  <a:lnTo>
                    <a:pt x="723" y="32"/>
                  </a:lnTo>
                  <a:lnTo>
                    <a:pt x="665" y="7"/>
                  </a:lnTo>
                  <a:lnTo>
                    <a:pt x="602" y="0"/>
                  </a:lnTo>
                  <a:lnTo>
                    <a:pt x="31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2460" y="629"/>
              <a:ext cx="135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2460" y="632"/>
              <a:ext cx="135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2460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2465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2" name="Oval 20"/>
            <p:cNvSpPr>
              <a:spLocks noChangeArrowheads="1"/>
            </p:cNvSpPr>
            <p:nvPr/>
          </p:nvSpPr>
          <p:spPr bwMode="auto">
            <a:xfrm>
              <a:off x="2465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2465" y="632"/>
              <a:ext cx="112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2465" y="632"/>
              <a:ext cx="108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2469" y="636"/>
              <a:ext cx="95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>
              <a:off x="3304" y="629"/>
              <a:ext cx="140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7" name="Oval 25"/>
            <p:cNvSpPr>
              <a:spLocks noChangeArrowheads="1"/>
            </p:cNvSpPr>
            <p:nvPr/>
          </p:nvSpPr>
          <p:spPr bwMode="auto">
            <a:xfrm>
              <a:off x="3304" y="632"/>
              <a:ext cx="131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8" name="Oval 26"/>
            <p:cNvSpPr>
              <a:spLocks noChangeArrowheads="1"/>
            </p:cNvSpPr>
            <p:nvPr/>
          </p:nvSpPr>
          <p:spPr bwMode="auto">
            <a:xfrm>
              <a:off x="3309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auto">
            <a:xfrm>
              <a:off x="3309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auto">
            <a:xfrm>
              <a:off x="3309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auto">
            <a:xfrm>
              <a:off x="3313" y="632"/>
              <a:ext cx="104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" name="Oval 30"/>
            <p:cNvSpPr>
              <a:spLocks noChangeArrowheads="1"/>
            </p:cNvSpPr>
            <p:nvPr/>
          </p:nvSpPr>
          <p:spPr bwMode="auto">
            <a:xfrm>
              <a:off x="3313" y="632"/>
              <a:ext cx="104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" name="Oval 31"/>
            <p:cNvSpPr>
              <a:spLocks noChangeArrowheads="1"/>
            </p:cNvSpPr>
            <p:nvPr/>
          </p:nvSpPr>
          <p:spPr bwMode="auto">
            <a:xfrm>
              <a:off x="3313" y="636"/>
              <a:ext cx="99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2151" y="255"/>
              <a:ext cx="1562" cy="666"/>
            </a:xfrm>
            <a:custGeom>
              <a:avLst/>
              <a:gdLst>
                <a:gd name="T0" fmla="*/ 601 w 1562"/>
                <a:gd name="T1" fmla="*/ 0 h 666"/>
                <a:gd name="T2" fmla="*/ 493 w 1562"/>
                <a:gd name="T3" fmla="*/ 297 h 666"/>
                <a:gd name="T4" fmla="*/ 525 w 1562"/>
                <a:gd name="T5" fmla="*/ 527 h 666"/>
                <a:gd name="T6" fmla="*/ 49 w 1562"/>
                <a:gd name="T7" fmla="*/ 527 h 666"/>
                <a:gd name="T8" fmla="*/ 0 w 1562"/>
                <a:gd name="T9" fmla="*/ 666 h 666"/>
                <a:gd name="T10" fmla="*/ 1562 w 1562"/>
                <a:gd name="T11" fmla="*/ 666 h 666"/>
                <a:gd name="T12" fmla="*/ 1535 w 1562"/>
                <a:gd name="T13" fmla="*/ 527 h 666"/>
                <a:gd name="T14" fmla="*/ 1055 w 1562"/>
                <a:gd name="T15" fmla="*/ 527 h 666"/>
                <a:gd name="T16" fmla="*/ 1086 w 1562"/>
                <a:gd name="T17" fmla="*/ 297 h 666"/>
                <a:gd name="T18" fmla="*/ 974 w 1562"/>
                <a:gd name="T19" fmla="*/ 0 h 666"/>
                <a:gd name="T20" fmla="*/ 601 w 1562"/>
                <a:gd name="T21" fmla="*/ 0 h 6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62"/>
                <a:gd name="T34" fmla="*/ 0 h 666"/>
                <a:gd name="T35" fmla="*/ 1562 w 1562"/>
                <a:gd name="T36" fmla="*/ 666 h 6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62" h="666">
                  <a:moveTo>
                    <a:pt x="601" y="0"/>
                  </a:moveTo>
                  <a:lnTo>
                    <a:pt x="493" y="297"/>
                  </a:lnTo>
                  <a:lnTo>
                    <a:pt x="525" y="527"/>
                  </a:lnTo>
                  <a:lnTo>
                    <a:pt x="49" y="527"/>
                  </a:lnTo>
                  <a:lnTo>
                    <a:pt x="0" y="666"/>
                  </a:lnTo>
                  <a:lnTo>
                    <a:pt x="1562" y="666"/>
                  </a:lnTo>
                  <a:lnTo>
                    <a:pt x="1535" y="527"/>
                  </a:lnTo>
                  <a:lnTo>
                    <a:pt x="1055" y="527"/>
                  </a:lnTo>
                  <a:lnTo>
                    <a:pt x="1086" y="297"/>
                  </a:lnTo>
                  <a:lnTo>
                    <a:pt x="974" y="0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2142" y="914"/>
              <a:ext cx="1584" cy="4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2689" y="277"/>
              <a:ext cx="517" cy="286"/>
            </a:xfrm>
            <a:custGeom>
              <a:avLst/>
              <a:gdLst>
                <a:gd name="T0" fmla="*/ 0 w 517"/>
                <a:gd name="T1" fmla="*/ 286 h 286"/>
                <a:gd name="T2" fmla="*/ 95 w 517"/>
                <a:gd name="T3" fmla="*/ 0 h 286"/>
                <a:gd name="T4" fmla="*/ 427 w 517"/>
                <a:gd name="T5" fmla="*/ 4 h 286"/>
                <a:gd name="T6" fmla="*/ 517 w 517"/>
                <a:gd name="T7" fmla="*/ 282 h 286"/>
                <a:gd name="T8" fmla="*/ 395 w 517"/>
                <a:gd name="T9" fmla="*/ 44 h 286"/>
                <a:gd name="T10" fmla="*/ 113 w 517"/>
                <a:gd name="T11" fmla="*/ 44 h 286"/>
                <a:gd name="T12" fmla="*/ 0 w 517"/>
                <a:gd name="T13" fmla="*/ 286 h 2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7"/>
                <a:gd name="T22" fmla="*/ 0 h 286"/>
                <a:gd name="T23" fmla="*/ 517 w 517"/>
                <a:gd name="T24" fmla="*/ 286 h 28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7" h="286">
                  <a:moveTo>
                    <a:pt x="0" y="286"/>
                  </a:moveTo>
                  <a:lnTo>
                    <a:pt x="95" y="0"/>
                  </a:lnTo>
                  <a:lnTo>
                    <a:pt x="427" y="4"/>
                  </a:lnTo>
                  <a:lnTo>
                    <a:pt x="517" y="282"/>
                  </a:lnTo>
                  <a:lnTo>
                    <a:pt x="395" y="44"/>
                  </a:lnTo>
                  <a:lnTo>
                    <a:pt x="113" y="44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" name="AutoShape 35"/>
            <p:cNvSpPr>
              <a:spLocks noChangeArrowheads="1"/>
            </p:cNvSpPr>
            <p:nvPr/>
          </p:nvSpPr>
          <p:spPr bwMode="auto">
            <a:xfrm>
              <a:off x="2797" y="369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" name="AutoShape 36"/>
            <p:cNvSpPr>
              <a:spLocks noChangeArrowheads="1"/>
            </p:cNvSpPr>
            <p:nvPr/>
          </p:nvSpPr>
          <p:spPr bwMode="auto">
            <a:xfrm>
              <a:off x="2797" y="376"/>
              <a:ext cx="310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2797" y="416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0" name="AutoShape 38"/>
            <p:cNvSpPr>
              <a:spLocks noChangeArrowheads="1"/>
            </p:cNvSpPr>
            <p:nvPr/>
          </p:nvSpPr>
          <p:spPr bwMode="auto">
            <a:xfrm>
              <a:off x="2797" y="423"/>
              <a:ext cx="310" cy="19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1" name="AutoShape 39"/>
            <p:cNvSpPr>
              <a:spLocks noChangeArrowheads="1"/>
            </p:cNvSpPr>
            <p:nvPr/>
          </p:nvSpPr>
          <p:spPr bwMode="auto">
            <a:xfrm>
              <a:off x="2797" y="467"/>
              <a:ext cx="310" cy="30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2" name="AutoShape 40"/>
            <p:cNvSpPr>
              <a:spLocks noChangeArrowheads="1"/>
            </p:cNvSpPr>
            <p:nvPr/>
          </p:nvSpPr>
          <p:spPr bwMode="auto">
            <a:xfrm>
              <a:off x="2797" y="475"/>
              <a:ext cx="310" cy="25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3" name="AutoShape 41"/>
            <p:cNvSpPr>
              <a:spLocks noChangeArrowheads="1"/>
            </p:cNvSpPr>
            <p:nvPr/>
          </p:nvSpPr>
          <p:spPr bwMode="auto">
            <a:xfrm>
              <a:off x="2734" y="519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4" name="AutoShape 42"/>
            <p:cNvSpPr>
              <a:spLocks noChangeArrowheads="1"/>
            </p:cNvSpPr>
            <p:nvPr/>
          </p:nvSpPr>
          <p:spPr bwMode="auto">
            <a:xfrm>
              <a:off x="2734" y="526"/>
              <a:ext cx="431" cy="26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5" name="AutoShape 43"/>
            <p:cNvSpPr>
              <a:spLocks noChangeArrowheads="1"/>
            </p:cNvSpPr>
            <p:nvPr/>
          </p:nvSpPr>
          <p:spPr bwMode="auto">
            <a:xfrm>
              <a:off x="2734" y="577"/>
              <a:ext cx="431" cy="26"/>
            </a:xfrm>
            <a:prstGeom prst="roundRect">
              <a:avLst>
                <a:gd name="adj" fmla="val 42856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6" name="AutoShape 44"/>
            <p:cNvSpPr>
              <a:spLocks noChangeArrowheads="1"/>
            </p:cNvSpPr>
            <p:nvPr/>
          </p:nvSpPr>
          <p:spPr bwMode="auto">
            <a:xfrm>
              <a:off x="2734" y="585"/>
              <a:ext cx="431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7" name="AutoShape 45"/>
            <p:cNvSpPr>
              <a:spLocks noChangeArrowheads="1"/>
            </p:cNvSpPr>
            <p:nvPr/>
          </p:nvSpPr>
          <p:spPr bwMode="auto">
            <a:xfrm>
              <a:off x="2734" y="625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8" name="AutoShape 46"/>
            <p:cNvSpPr>
              <a:spLocks noChangeArrowheads="1"/>
            </p:cNvSpPr>
            <p:nvPr/>
          </p:nvSpPr>
          <p:spPr bwMode="auto">
            <a:xfrm>
              <a:off x="2734" y="632"/>
              <a:ext cx="431" cy="22"/>
            </a:xfrm>
            <a:prstGeom prst="roundRect">
              <a:avLst>
                <a:gd name="adj" fmla="val 41667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3144182" y="3026482"/>
            <a:ext cx="306928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H y r j 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40466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0952"/>
          </a:xfrm>
        </p:spPr>
        <p:txBody>
          <a:bodyPr/>
          <a:lstStyle/>
          <a:p>
            <a:r>
              <a:rPr lang="en-US" b="1" dirty="0" err="1" smtClean="0"/>
              <a:t>Shëndeti</a:t>
            </a:r>
            <a:r>
              <a:rPr lang="en-US" b="1" dirty="0" smtClean="0"/>
              <a:t> </a:t>
            </a:r>
            <a:r>
              <a:rPr lang="en-US" b="1" dirty="0" err="1" smtClean="0"/>
              <a:t>dhe</a:t>
            </a:r>
            <a:r>
              <a:rPr lang="en-US" b="1" dirty="0" smtClean="0"/>
              <a:t> </a:t>
            </a:r>
            <a:r>
              <a:rPr lang="en-US" b="1" dirty="0" err="1" smtClean="0"/>
              <a:t>Siguria</a:t>
            </a:r>
            <a:endParaRPr lang="en-US" b="1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dirty="0" err="1" smtClean="0"/>
              <a:t>Daljet</a:t>
            </a:r>
            <a:r>
              <a:rPr lang="en-GB" dirty="0" smtClean="0"/>
              <a:t> e </a:t>
            </a:r>
            <a:r>
              <a:rPr lang="en-GB" dirty="0" err="1" smtClean="0"/>
              <a:t>Emergjencës</a:t>
            </a:r>
            <a:endParaRPr lang="en-GB" dirty="0" smtClean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dirty="0" err="1" smtClean="0"/>
              <a:t>Alarmet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Zjarri</a:t>
            </a:r>
            <a:endParaRPr lang="en-GB" dirty="0" smtClean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dirty="0" err="1" smtClean="0"/>
              <a:t>Tualetet</a:t>
            </a:r>
            <a:endParaRPr lang="en-GB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dirty="0" err="1" smtClean="0"/>
              <a:t>Pirja</a:t>
            </a:r>
            <a:r>
              <a:rPr lang="en-GB" dirty="0" smtClean="0"/>
              <a:t> e </a:t>
            </a:r>
            <a:r>
              <a:rPr lang="en-GB" dirty="0" err="1" smtClean="0"/>
              <a:t>Duhanit</a:t>
            </a:r>
            <a:endParaRPr lang="en-GB" dirty="0" smtClean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dirty="0" err="1" smtClean="0"/>
              <a:t>Telefonat</a:t>
            </a:r>
            <a:r>
              <a:rPr lang="en-GB" dirty="0" smtClean="0"/>
              <a:t> </a:t>
            </a:r>
            <a:r>
              <a:rPr lang="en-GB" dirty="0" err="1" smtClean="0"/>
              <a:t>Celularë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Pajisjet</a:t>
            </a:r>
            <a:r>
              <a:rPr lang="en-GB" dirty="0" smtClean="0"/>
              <a:t> Pagers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dirty="0" err="1" smtClean="0"/>
              <a:t>Pushime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Kafe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Drekë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83667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3116"/>
          </a:xfrm>
        </p:spPr>
        <p:txBody>
          <a:bodyPr/>
          <a:lstStyle/>
          <a:p>
            <a:r>
              <a:rPr lang="en-US" b="1" dirty="0" smtClean="0"/>
              <a:t> </a:t>
            </a:r>
            <a:r>
              <a:rPr lang="en-US" b="1" dirty="0" err="1" smtClean="0"/>
              <a:t>Informacion</a:t>
            </a:r>
            <a:r>
              <a:rPr lang="en-US" b="1" dirty="0" smtClean="0"/>
              <a:t> </a:t>
            </a:r>
            <a:r>
              <a:rPr lang="en-US" b="1" dirty="0" err="1" smtClean="0"/>
              <a:t>për</a:t>
            </a:r>
            <a:r>
              <a:rPr lang="en-US" b="1" dirty="0" smtClean="0"/>
              <a:t> </a:t>
            </a:r>
            <a:r>
              <a:rPr lang="en-US" b="1" dirty="0" err="1" smtClean="0"/>
              <a:t>Kursin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0400"/>
            <a:ext cx="8229600" cy="4567958"/>
          </a:xfrm>
        </p:spPr>
        <p:txBody>
          <a:bodyPr>
            <a:normAutofit/>
          </a:bodyPr>
          <a:lstStyle/>
          <a:p>
            <a:pPr marL="0" indent="12700" algn="just">
              <a:buNone/>
            </a:pPr>
            <a:r>
              <a:rPr lang="en-GB" dirty="0" err="1" smtClean="0"/>
              <a:t>Titulli</a:t>
            </a:r>
            <a:r>
              <a:rPr lang="en-GB" dirty="0" smtClean="0"/>
              <a:t> i </a:t>
            </a:r>
            <a:r>
              <a:rPr lang="en-GB" dirty="0" err="1" smtClean="0"/>
              <a:t>këtij</a:t>
            </a:r>
            <a:r>
              <a:rPr lang="en-GB" dirty="0" smtClean="0"/>
              <a:t> </a:t>
            </a:r>
            <a:r>
              <a:rPr lang="en-GB" dirty="0" err="1" smtClean="0"/>
              <a:t>kursi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“</a:t>
            </a:r>
            <a:r>
              <a:rPr lang="en-US" dirty="0" err="1"/>
              <a:t>Trajnim</a:t>
            </a:r>
            <a:r>
              <a:rPr lang="en-US" dirty="0"/>
              <a:t> i </a:t>
            </a:r>
            <a:r>
              <a:rPr lang="en-US" dirty="0" err="1"/>
              <a:t>Përparuar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Krimin</a:t>
            </a:r>
            <a:r>
              <a:rPr lang="en-US" dirty="0"/>
              <a:t> </a:t>
            </a:r>
            <a:r>
              <a:rPr lang="en-US" dirty="0" err="1"/>
              <a:t>Kibernetik</a:t>
            </a:r>
            <a:r>
              <a:rPr lang="en-US" dirty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Provat</a:t>
            </a:r>
            <a:r>
              <a:rPr lang="en-US" dirty="0" smtClean="0"/>
              <a:t> </a:t>
            </a:r>
            <a:r>
              <a:rPr lang="en-US" dirty="0" err="1" smtClean="0"/>
              <a:t>Elektronike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/>
              <a:t>Gjyqtarët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 smtClean="0"/>
              <a:t>Prokurorët</a:t>
            </a:r>
            <a:r>
              <a:rPr lang="en-GB" dirty="0" smtClean="0"/>
              <a:t>”. </a:t>
            </a:r>
            <a:r>
              <a:rPr lang="en-GB" dirty="0" err="1" smtClean="0"/>
              <a:t>Kursi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zhvilluar</a:t>
            </a:r>
            <a:r>
              <a:rPr lang="en-GB" dirty="0" smtClean="0"/>
              <a:t>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produkt</a:t>
            </a:r>
            <a:r>
              <a:rPr lang="en-GB" dirty="0" smtClean="0"/>
              <a:t> i </a:t>
            </a:r>
            <a:r>
              <a:rPr lang="en-GB" dirty="0" err="1" smtClean="0"/>
              <a:t>Projektit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Përbashkët</a:t>
            </a:r>
            <a:r>
              <a:rPr lang="en-GB" dirty="0" smtClean="0"/>
              <a:t> </a:t>
            </a:r>
            <a:r>
              <a:rPr lang="en-GB" dirty="0" err="1" smtClean="0"/>
              <a:t>ndërmjet</a:t>
            </a:r>
            <a:r>
              <a:rPr lang="en-GB" dirty="0" smtClean="0"/>
              <a:t> </a:t>
            </a:r>
            <a:r>
              <a:rPr lang="en-GB" dirty="0" err="1" smtClean="0"/>
              <a:t>Bashkimit</a:t>
            </a:r>
            <a:r>
              <a:rPr lang="en-GB" dirty="0" smtClean="0"/>
              <a:t> </a:t>
            </a:r>
            <a:r>
              <a:rPr lang="en-GB" dirty="0" err="1" smtClean="0"/>
              <a:t>Evropian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Këshillit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Evropës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Bashkëpunimin</a:t>
            </a:r>
            <a:r>
              <a:rPr lang="en-GB" dirty="0" smtClean="0"/>
              <a:t> </a:t>
            </a:r>
            <a:r>
              <a:rPr lang="en-GB" dirty="0" err="1" smtClean="0"/>
              <a:t>Rajonal</a:t>
            </a:r>
            <a:r>
              <a:rPr lang="en-GB" dirty="0" smtClean="0"/>
              <a:t> </a:t>
            </a:r>
            <a:r>
              <a:rPr lang="en-GB" dirty="0" err="1" smtClean="0"/>
              <a:t>kundër</a:t>
            </a:r>
            <a:r>
              <a:rPr lang="en-GB" dirty="0" smtClean="0"/>
              <a:t> </a:t>
            </a:r>
            <a:r>
              <a:rPr lang="en-GB" dirty="0" err="1" smtClean="0"/>
              <a:t>Krimit</a:t>
            </a:r>
            <a:r>
              <a:rPr lang="en-GB" dirty="0" smtClean="0"/>
              <a:t> </a:t>
            </a:r>
            <a:r>
              <a:rPr lang="en-GB" dirty="0" err="1" smtClean="0"/>
              <a:t>Kibernetik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Rajonin</a:t>
            </a:r>
            <a:r>
              <a:rPr lang="en-GB" dirty="0" smtClean="0"/>
              <a:t> e IPA-s.</a:t>
            </a:r>
          </a:p>
        </p:txBody>
      </p:sp>
    </p:spTree>
    <p:extLst>
      <p:ext uri="{BB962C8B-B14F-4D97-AF65-F5344CB8AC3E}">
        <p14:creationId xmlns:p14="http://schemas.microsoft.com/office/powerpoint/2010/main" xmlns="" val="126610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9833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Pse</a:t>
            </a:r>
            <a:r>
              <a:rPr lang="en-US" b="1" dirty="0" smtClean="0"/>
              <a:t> </a:t>
            </a:r>
            <a:r>
              <a:rPr lang="en-US" b="1" dirty="0" err="1" smtClean="0"/>
              <a:t>është</a:t>
            </a:r>
            <a:r>
              <a:rPr lang="en-US" b="1" dirty="0" smtClean="0"/>
              <a:t> i </a:t>
            </a:r>
            <a:r>
              <a:rPr lang="en-US" b="1" dirty="0" err="1" smtClean="0"/>
              <a:t>domosdoshëm</a:t>
            </a:r>
            <a:r>
              <a:rPr lang="en-US" b="1" dirty="0" smtClean="0"/>
              <a:t> </a:t>
            </a:r>
            <a:r>
              <a:rPr lang="en-US" b="1" dirty="0" err="1" smtClean="0"/>
              <a:t>ky</a:t>
            </a:r>
            <a:r>
              <a:rPr lang="en-US" b="1" dirty="0" smtClean="0"/>
              <a:t> </a:t>
            </a:r>
            <a:r>
              <a:rPr lang="en-US" b="1" dirty="0" err="1" smtClean="0"/>
              <a:t>kurs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12700" algn="just">
              <a:buNone/>
            </a:pPr>
            <a:r>
              <a:rPr lang="en-GB" dirty="0" err="1"/>
              <a:t>Gjyqtarët</a:t>
            </a:r>
            <a:r>
              <a:rPr lang="en-GB" dirty="0"/>
              <a:t> </a:t>
            </a:r>
            <a:r>
              <a:rPr lang="en-GB" dirty="0" err="1"/>
              <a:t>dhe</a:t>
            </a:r>
            <a:r>
              <a:rPr lang="en-GB" dirty="0"/>
              <a:t> </a:t>
            </a:r>
            <a:r>
              <a:rPr lang="en-GB" dirty="0" err="1"/>
              <a:t>prokurorët</a:t>
            </a:r>
            <a:r>
              <a:rPr lang="en-GB" dirty="0"/>
              <a:t> </a:t>
            </a:r>
            <a:r>
              <a:rPr lang="en-GB" dirty="0" err="1"/>
              <a:t>luajnë</a:t>
            </a:r>
            <a:r>
              <a:rPr lang="en-GB" dirty="0"/>
              <a:t> </a:t>
            </a:r>
            <a:r>
              <a:rPr lang="en-GB" dirty="0" err="1"/>
              <a:t>një</a:t>
            </a:r>
            <a:r>
              <a:rPr lang="en-GB" dirty="0"/>
              <a:t> </a:t>
            </a:r>
            <a:r>
              <a:rPr lang="en-GB" dirty="0" err="1"/>
              <a:t>rol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rëndësishëm</a:t>
            </a:r>
            <a:r>
              <a:rPr lang="en-GB" dirty="0"/>
              <a:t>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hetimin</a:t>
            </a:r>
            <a:r>
              <a:rPr lang="en-GB" dirty="0"/>
              <a:t> </a:t>
            </a:r>
            <a:r>
              <a:rPr lang="en-GB" dirty="0" err="1"/>
              <a:t>dhe</a:t>
            </a:r>
            <a:r>
              <a:rPr lang="en-GB" dirty="0"/>
              <a:t> </a:t>
            </a:r>
            <a:r>
              <a:rPr lang="en-GB" dirty="0" err="1"/>
              <a:t>gjykimin</a:t>
            </a:r>
            <a:r>
              <a:rPr lang="en-GB" dirty="0"/>
              <a:t> e </a:t>
            </a:r>
            <a:r>
              <a:rPr lang="en-GB" dirty="0" err="1"/>
              <a:t>individëve</a:t>
            </a:r>
            <a:r>
              <a:rPr lang="en-GB" dirty="0"/>
              <a:t> </a:t>
            </a:r>
            <a:r>
              <a:rPr lang="en-GB" dirty="0" err="1"/>
              <a:t>ose</a:t>
            </a:r>
            <a:r>
              <a:rPr lang="en-GB" dirty="0"/>
              <a:t> </a:t>
            </a:r>
            <a:r>
              <a:rPr lang="en-GB" dirty="0" err="1"/>
              <a:t>grupeve</a:t>
            </a:r>
            <a:r>
              <a:rPr lang="en-GB" dirty="0"/>
              <a:t> </a:t>
            </a:r>
            <a:r>
              <a:rPr lang="en-GB" dirty="0" err="1"/>
              <a:t>që</a:t>
            </a:r>
            <a:r>
              <a:rPr lang="en-GB" dirty="0"/>
              <a:t> </a:t>
            </a:r>
            <a:r>
              <a:rPr lang="en-GB" dirty="0" err="1"/>
              <a:t>kryejnë</a:t>
            </a:r>
            <a:r>
              <a:rPr lang="en-GB" dirty="0"/>
              <a:t> </a:t>
            </a:r>
            <a:r>
              <a:rPr lang="en-GB" dirty="0" err="1"/>
              <a:t>vepra</a:t>
            </a:r>
            <a:r>
              <a:rPr lang="en-GB" dirty="0"/>
              <a:t> </a:t>
            </a:r>
            <a:r>
              <a:rPr lang="en-GB" dirty="0" err="1"/>
              <a:t>penale</a:t>
            </a:r>
            <a:r>
              <a:rPr lang="en-GB" dirty="0"/>
              <a:t>. Me </a:t>
            </a:r>
            <a:r>
              <a:rPr lang="en-GB" dirty="0" err="1"/>
              <a:t>rritjen</a:t>
            </a:r>
            <a:r>
              <a:rPr lang="en-GB" dirty="0"/>
              <a:t> e </a:t>
            </a:r>
            <a:r>
              <a:rPr lang="en-GB" dirty="0" err="1"/>
              <a:t>numrit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krimeve</a:t>
            </a:r>
            <a:r>
              <a:rPr lang="en-GB" dirty="0"/>
              <a:t> </a:t>
            </a:r>
            <a:r>
              <a:rPr lang="en-GB" dirty="0" err="1"/>
              <a:t>që</a:t>
            </a:r>
            <a:r>
              <a:rPr lang="en-GB" dirty="0"/>
              <a:t> </a:t>
            </a:r>
            <a:r>
              <a:rPr lang="en-GB" dirty="0" err="1"/>
              <a:t>kanë</a:t>
            </a:r>
            <a:r>
              <a:rPr lang="en-GB" dirty="0"/>
              <a:t> </a:t>
            </a:r>
            <a:r>
              <a:rPr lang="en-GB" dirty="0" err="1"/>
              <a:t>brenda</a:t>
            </a:r>
            <a:r>
              <a:rPr lang="en-GB" dirty="0"/>
              <a:t> tyre </a:t>
            </a:r>
            <a:r>
              <a:rPr lang="en-GB" dirty="0" err="1"/>
              <a:t>elemente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krimit</a:t>
            </a:r>
            <a:r>
              <a:rPr lang="en-GB" dirty="0"/>
              <a:t> </a:t>
            </a:r>
            <a:r>
              <a:rPr lang="en-GB" dirty="0" err="1"/>
              <a:t>kibernetik</a:t>
            </a:r>
            <a:r>
              <a:rPr lang="en-GB" dirty="0"/>
              <a:t>, </a:t>
            </a:r>
            <a:r>
              <a:rPr lang="en-GB" dirty="0" err="1"/>
              <a:t>rritet</a:t>
            </a:r>
            <a:r>
              <a:rPr lang="en-GB" dirty="0"/>
              <a:t> </a:t>
            </a:r>
            <a:r>
              <a:rPr lang="en-GB" dirty="0" err="1"/>
              <a:t>nevoja</a:t>
            </a:r>
            <a:r>
              <a:rPr lang="en-GB" dirty="0"/>
              <a:t> </a:t>
            </a:r>
            <a:r>
              <a:rPr lang="en-GB" dirty="0" err="1"/>
              <a:t>që</a:t>
            </a:r>
            <a:r>
              <a:rPr lang="en-GB" dirty="0"/>
              <a:t> </a:t>
            </a:r>
            <a:r>
              <a:rPr lang="en-GB" dirty="0" err="1"/>
              <a:t>gjyqtarët</a:t>
            </a:r>
            <a:r>
              <a:rPr lang="en-GB" dirty="0"/>
              <a:t> </a:t>
            </a:r>
            <a:r>
              <a:rPr lang="en-GB" dirty="0" err="1"/>
              <a:t>dhe</a:t>
            </a:r>
            <a:r>
              <a:rPr lang="en-GB" dirty="0"/>
              <a:t> </a:t>
            </a:r>
            <a:r>
              <a:rPr lang="en-GB" dirty="0" err="1"/>
              <a:t>prokurorët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jenë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trajnuar</a:t>
            </a:r>
            <a:r>
              <a:rPr lang="en-GB" dirty="0"/>
              <a:t> </a:t>
            </a:r>
            <a:r>
              <a:rPr lang="en-GB" dirty="0" err="1"/>
              <a:t>siç</a:t>
            </a:r>
            <a:r>
              <a:rPr lang="en-GB" dirty="0"/>
              <a:t> </a:t>
            </a:r>
            <a:r>
              <a:rPr lang="en-GB" dirty="0" err="1"/>
              <a:t>duhet</a:t>
            </a:r>
            <a:r>
              <a:rPr lang="en-GB" dirty="0"/>
              <a:t> </a:t>
            </a:r>
            <a:r>
              <a:rPr lang="en-GB" dirty="0" err="1"/>
              <a:t>dhe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kuptojnë</a:t>
            </a:r>
            <a:r>
              <a:rPr lang="en-GB" dirty="0"/>
              <a:t> </a:t>
            </a:r>
            <a:r>
              <a:rPr lang="en-GB" dirty="0" err="1"/>
              <a:t>natyrën</a:t>
            </a:r>
            <a:r>
              <a:rPr lang="en-GB" dirty="0"/>
              <a:t> e </a:t>
            </a:r>
            <a:r>
              <a:rPr lang="en-GB" dirty="0" err="1"/>
              <a:t>këtyre</a:t>
            </a:r>
            <a:r>
              <a:rPr lang="en-GB" dirty="0"/>
              <a:t> </a:t>
            </a:r>
            <a:r>
              <a:rPr lang="en-GB" dirty="0" err="1"/>
              <a:t>krimeve</a:t>
            </a:r>
            <a:r>
              <a:rPr lang="en-GB" dirty="0"/>
              <a:t> </a:t>
            </a:r>
            <a:r>
              <a:rPr lang="en-GB" dirty="0" err="1"/>
              <a:t>dhe</a:t>
            </a:r>
            <a:r>
              <a:rPr lang="en-GB" dirty="0"/>
              <a:t> </a:t>
            </a:r>
            <a:r>
              <a:rPr lang="en-GB" dirty="0" err="1"/>
              <a:t>gjithashtu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jenë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ndërgjegjshëm</a:t>
            </a:r>
            <a:r>
              <a:rPr lang="en-GB" dirty="0"/>
              <a:t> </a:t>
            </a:r>
            <a:r>
              <a:rPr lang="en-GB" dirty="0" err="1"/>
              <a:t>për</a:t>
            </a:r>
            <a:r>
              <a:rPr lang="en-GB" dirty="0"/>
              <a:t> </a:t>
            </a:r>
            <a:r>
              <a:rPr lang="en-GB" dirty="0" err="1"/>
              <a:t>legjislacionin</a:t>
            </a:r>
            <a:r>
              <a:rPr lang="en-GB" dirty="0"/>
              <a:t> </a:t>
            </a:r>
            <a:r>
              <a:rPr lang="en-GB" dirty="0" err="1"/>
              <a:t>dhe</a:t>
            </a:r>
            <a:r>
              <a:rPr lang="en-GB" dirty="0"/>
              <a:t> </a:t>
            </a:r>
            <a:r>
              <a:rPr lang="en-GB" dirty="0" err="1"/>
              <a:t>instrumentet</a:t>
            </a:r>
            <a:r>
              <a:rPr lang="en-GB" dirty="0"/>
              <a:t> e </a:t>
            </a:r>
            <a:r>
              <a:rPr lang="en-GB" dirty="0" err="1"/>
              <a:t>bashkëpunimit</a:t>
            </a:r>
            <a:r>
              <a:rPr lang="en-GB" dirty="0"/>
              <a:t> </a:t>
            </a:r>
            <a:r>
              <a:rPr lang="en-GB" dirty="0" err="1"/>
              <a:t>ndërkombëtar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disponueshme</a:t>
            </a:r>
            <a:r>
              <a:rPr lang="en-GB" dirty="0"/>
              <a:t> </a:t>
            </a:r>
            <a:r>
              <a:rPr lang="en-GB" dirty="0" err="1"/>
              <a:t>për</a:t>
            </a:r>
            <a:r>
              <a:rPr lang="en-GB" dirty="0"/>
              <a:t> </a:t>
            </a:r>
            <a:r>
              <a:rPr lang="en-GB" dirty="0" err="1"/>
              <a:t>trajtimin</a:t>
            </a:r>
            <a:r>
              <a:rPr lang="en-GB" dirty="0"/>
              <a:t> e </a:t>
            </a:r>
            <a:r>
              <a:rPr lang="en-GB" dirty="0" err="1"/>
              <a:t>këtyre</a:t>
            </a:r>
            <a:r>
              <a:rPr lang="en-GB" dirty="0"/>
              <a:t> </a:t>
            </a:r>
            <a:r>
              <a:rPr lang="en-GB" dirty="0" err="1"/>
              <a:t>çështjeve</a:t>
            </a:r>
            <a:r>
              <a:rPr lang="en-US" dirty="0" smtClean="0"/>
              <a:t>.</a:t>
            </a:r>
            <a:endParaRPr lang="en-GB" dirty="0" smtClean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6863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2828852" y="457200"/>
            <a:ext cx="3673475" cy="5976938"/>
            <a:chOff x="1338" y="255"/>
            <a:chExt cx="3192" cy="3900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38" y="255"/>
              <a:ext cx="3192" cy="39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338" y="526"/>
              <a:ext cx="3188" cy="3623"/>
            </a:xfrm>
            <a:prstGeom prst="roundRect">
              <a:avLst>
                <a:gd name="adj" fmla="val 2463"/>
              </a:avLst>
            </a:pr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1419" y="526"/>
              <a:ext cx="3053" cy="3585"/>
            </a:xfrm>
            <a:prstGeom prst="roundRect">
              <a:avLst>
                <a:gd name="adj" fmla="val 25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419" y="526"/>
              <a:ext cx="3047" cy="122"/>
            </a:xfrm>
            <a:custGeom>
              <a:avLst/>
              <a:gdLst/>
              <a:ahLst/>
              <a:cxnLst>
                <a:cxn ang="0">
                  <a:pos x="0" y="124"/>
                </a:cxn>
                <a:cxn ang="0">
                  <a:pos x="13" y="77"/>
                </a:cxn>
                <a:cxn ang="0">
                  <a:pos x="45" y="37"/>
                </a:cxn>
                <a:cxn ang="0">
                  <a:pos x="94" y="11"/>
                </a:cxn>
                <a:cxn ang="0">
                  <a:pos x="152" y="0"/>
                </a:cxn>
                <a:cxn ang="0">
                  <a:pos x="2896" y="0"/>
                </a:cxn>
                <a:cxn ang="0">
                  <a:pos x="2954" y="11"/>
                </a:cxn>
                <a:cxn ang="0">
                  <a:pos x="3003" y="37"/>
                </a:cxn>
                <a:cxn ang="0">
                  <a:pos x="3035" y="77"/>
                </a:cxn>
                <a:cxn ang="0">
                  <a:pos x="3048" y="124"/>
                </a:cxn>
                <a:cxn ang="0">
                  <a:pos x="2913" y="62"/>
                </a:cxn>
                <a:cxn ang="0">
                  <a:pos x="112" y="62"/>
                </a:cxn>
                <a:cxn ang="0">
                  <a:pos x="0" y="124"/>
                </a:cxn>
              </a:cxnLst>
              <a:rect l="0" t="0" r="r" b="b"/>
              <a:pathLst>
                <a:path w="3048" h="124">
                  <a:moveTo>
                    <a:pt x="0" y="124"/>
                  </a:moveTo>
                  <a:lnTo>
                    <a:pt x="13" y="77"/>
                  </a:lnTo>
                  <a:lnTo>
                    <a:pt x="45" y="37"/>
                  </a:lnTo>
                  <a:lnTo>
                    <a:pt x="94" y="11"/>
                  </a:lnTo>
                  <a:lnTo>
                    <a:pt x="152" y="0"/>
                  </a:lnTo>
                  <a:lnTo>
                    <a:pt x="2896" y="0"/>
                  </a:lnTo>
                  <a:lnTo>
                    <a:pt x="2954" y="11"/>
                  </a:lnTo>
                  <a:lnTo>
                    <a:pt x="3003" y="37"/>
                  </a:lnTo>
                  <a:lnTo>
                    <a:pt x="3035" y="77"/>
                  </a:lnTo>
                  <a:lnTo>
                    <a:pt x="3048" y="124"/>
                  </a:lnTo>
                  <a:lnTo>
                    <a:pt x="2913" y="62"/>
                  </a:lnTo>
                  <a:lnTo>
                    <a:pt x="112" y="62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1612" y="856"/>
              <a:ext cx="2667" cy="300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2402" y="380"/>
              <a:ext cx="1073" cy="421"/>
            </a:xfrm>
            <a:custGeom>
              <a:avLst/>
              <a:gdLst>
                <a:gd name="T0" fmla="*/ 359 w 1073"/>
                <a:gd name="T1" fmla="*/ 0 h 421"/>
                <a:gd name="T2" fmla="*/ 292 w 1073"/>
                <a:gd name="T3" fmla="*/ 7 h 421"/>
                <a:gd name="T4" fmla="*/ 224 w 1073"/>
                <a:gd name="T5" fmla="*/ 32 h 421"/>
                <a:gd name="T6" fmla="*/ 166 w 1073"/>
                <a:gd name="T7" fmla="*/ 65 h 421"/>
                <a:gd name="T8" fmla="*/ 112 w 1073"/>
                <a:gd name="T9" fmla="*/ 109 h 421"/>
                <a:gd name="T10" fmla="*/ 67 w 1073"/>
                <a:gd name="T11" fmla="*/ 157 h 421"/>
                <a:gd name="T12" fmla="*/ 31 w 1073"/>
                <a:gd name="T13" fmla="*/ 205 h 421"/>
                <a:gd name="T14" fmla="*/ 9 w 1073"/>
                <a:gd name="T15" fmla="*/ 252 h 421"/>
                <a:gd name="T16" fmla="*/ 0 w 1073"/>
                <a:gd name="T17" fmla="*/ 292 h 421"/>
                <a:gd name="T18" fmla="*/ 13 w 1073"/>
                <a:gd name="T19" fmla="*/ 340 h 421"/>
                <a:gd name="T20" fmla="*/ 45 w 1073"/>
                <a:gd name="T21" fmla="*/ 384 h 421"/>
                <a:gd name="T22" fmla="*/ 94 w 1073"/>
                <a:gd name="T23" fmla="*/ 410 h 421"/>
                <a:gd name="T24" fmla="*/ 126 w 1073"/>
                <a:gd name="T25" fmla="*/ 417 h 421"/>
                <a:gd name="T26" fmla="*/ 157 w 1073"/>
                <a:gd name="T27" fmla="*/ 421 h 421"/>
                <a:gd name="T28" fmla="*/ 916 w 1073"/>
                <a:gd name="T29" fmla="*/ 421 h 421"/>
                <a:gd name="T30" fmla="*/ 947 w 1073"/>
                <a:gd name="T31" fmla="*/ 417 h 421"/>
                <a:gd name="T32" fmla="*/ 974 w 1073"/>
                <a:gd name="T33" fmla="*/ 410 h 421"/>
                <a:gd name="T34" fmla="*/ 1028 w 1073"/>
                <a:gd name="T35" fmla="*/ 384 h 421"/>
                <a:gd name="T36" fmla="*/ 1060 w 1073"/>
                <a:gd name="T37" fmla="*/ 340 h 421"/>
                <a:gd name="T38" fmla="*/ 1068 w 1073"/>
                <a:gd name="T39" fmla="*/ 318 h 421"/>
                <a:gd name="T40" fmla="*/ 1073 w 1073"/>
                <a:gd name="T41" fmla="*/ 292 h 421"/>
                <a:gd name="T42" fmla="*/ 1064 w 1073"/>
                <a:gd name="T43" fmla="*/ 252 h 421"/>
                <a:gd name="T44" fmla="*/ 1037 w 1073"/>
                <a:gd name="T45" fmla="*/ 205 h 421"/>
                <a:gd name="T46" fmla="*/ 1001 w 1073"/>
                <a:gd name="T47" fmla="*/ 157 h 421"/>
                <a:gd name="T48" fmla="*/ 947 w 1073"/>
                <a:gd name="T49" fmla="*/ 109 h 421"/>
                <a:gd name="T50" fmla="*/ 889 w 1073"/>
                <a:gd name="T51" fmla="*/ 65 h 421"/>
                <a:gd name="T52" fmla="*/ 826 w 1073"/>
                <a:gd name="T53" fmla="*/ 32 h 421"/>
                <a:gd name="T54" fmla="*/ 754 w 1073"/>
                <a:gd name="T55" fmla="*/ 7 h 421"/>
                <a:gd name="T56" fmla="*/ 687 w 1073"/>
                <a:gd name="T57" fmla="*/ 0 h 421"/>
                <a:gd name="T58" fmla="*/ 359 w 1073"/>
                <a:gd name="T59" fmla="*/ 0 h 4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73"/>
                <a:gd name="T91" fmla="*/ 0 h 421"/>
                <a:gd name="T92" fmla="*/ 1073 w 1073"/>
                <a:gd name="T93" fmla="*/ 421 h 4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73" h="421">
                  <a:moveTo>
                    <a:pt x="359" y="0"/>
                  </a:moveTo>
                  <a:lnTo>
                    <a:pt x="292" y="7"/>
                  </a:lnTo>
                  <a:lnTo>
                    <a:pt x="224" y="32"/>
                  </a:lnTo>
                  <a:lnTo>
                    <a:pt x="166" y="65"/>
                  </a:lnTo>
                  <a:lnTo>
                    <a:pt x="112" y="109"/>
                  </a:lnTo>
                  <a:lnTo>
                    <a:pt x="67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6" y="417"/>
                  </a:lnTo>
                  <a:lnTo>
                    <a:pt x="157" y="421"/>
                  </a:lnTo>
                  <a:lnTo>
                    <a:pt x="916" y="421"/>
                  </a:lnTo>
                  <a:lnTo>
                    <a:pt x="947" y="417"/>
                  </a:lnTo>
                  <a:lnTo>
                    <a:pt x="974" y="410"/>
                  </a:lnTo>
                  <a:lnTo>
                    <a:pt x="1028" y="384"/>
                  </a:lnTo>
                  <a:lnTo>
                    <a:pt x="1060" y="340"/>
                  </a:lnTo>
                  <a:lnTo>
                    <a:pt x="1068" y="318"/>
                  </a:lnTo>
                  <a:lnTo>
                    <a:pt x="1073" y="292"/>
                  </a:lnTo>
                  <a:lnTo>
                    <a:pt x="1064" y="252"/>
                  </a:lnTo>
                  <a:lnTo>
                    <a:pt x="1037" y="205"/>
                  </a:lnTo>
                  <a:lnTo>
                    <a:pt x="1001" y="157"/>
                  </a:lnTo>
                  <a:lnTo>
                    <a:pt x="947" y="109"/>
                  </a:lnTo>
                  <a:lnTo>
                    <a:pt x="889" y="65"/>
                  </a:lnTo>
                  <a:lnTo>
                    <a:pt x="826" y="32"/>
                  </a:lnTo>
                  <a:lnTo>
                    <a:pt x="754" y="7"/>
                  </a:lnTo>
                  <a:lnTo>
                    <a:pt x="687" y="0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2411" y="380"/>
              <a:ext cx="1051" cy="421"/>
            </a:xfrm>
            <a:custGeom>
              <a:avLst/>
              <a:gdLst>
                <a:gd name="T0" fmla="*/ 355 w 1051"/>
                <a:gd name="T1" fmla="*/ 0 h 421"/>
                <a:gd name="T2" fmla="*/ 287 w 1051"/>
                <a:gd name="T3" fmla="*/ 7 h 421"/>
                <a:gd name="T4" fmla="*/ 220 w 1051"/>
                <a:gd name="T5" fmla="*/ 32 h 421"/>
                <a:gd name="T6" fmla="*/ 162 w 1051"/>
                <a:gd name="T7" fmla="*/ 65 h 421"/>
                <a:gd name="T8" fmla="*/ 108 w 1051"/>
                <a:gd name="T9" fmla="*/ 109 h 421"/>
                <a:gd name="T10" fmla="*/ 63 w 1051"/>
                <a:gd name="T11" fmla="*/ 157 h 421"/>
                <a:gd name="T12" fmla="*/ 31 w 1051"/>
                <a:gd name="T13" fmla="*/ 205 h 421"/>
                <a:gd name="T14" fmla="*/ 9 w 1051"/>
                <a:gd name="T15" fmla="*/ 252 h 421"/>
                <a:gd name="T16" fmla="*/ 0 w 1051"/>
                <a:gd name="T17" fmla="*/ 292 h 421"/>
                <a:gd name="T18" fmla="*/ 13 w 1051"/>
                <a:gd name="T19" fmla="*/ 340 h 421"/>
                <a:gd name="T20" fmla="*/ 45 w 1051"/>
                <a:gd name="T21" fmla="*/ 384 h 421"/>
                <a:gd name="T22" fmla="*/ 94 w 1051"/>
                <a:gd name="T23" fmla="*/ 410 h 421"/>
                <a:gd name="T24" fmla="*/ 121 w 1051"/>
                <a:gd name="T25" fmla="*/ 417 h 421"/>
                <a:gd name="T26" fmla="*/ 153 w 1051"/>
                <a:gd name="T27" fmla="*/ 421 h 421"/>
                <a:gd name="T28" fmla="*/ 898 w 1051"/>
                <a:gd name="T29" fmla="*/ 421 h 421"/>
                <a:gd name="T30" fmla="*/ 929 w 1051"/>
                <a:gd name="T31" fmla="*/ 417 h 421"/>
                <a:gd name="T32" fmla="*/ 956 w 1051"/>
                <a:gd name="T33" fmla="*/ 410 h 421"/>
                <a:gd name="T34" fmla="*/ 1006 w 1051"/>
                <a:gd name="T35" fmla="*/ 384 h 421"/>
                <a:gd name="T36" fmla="*/ 1037 w 1051"/>
                <a:gd name="T37" fmla="*/ 340 h 421"/>
                <a:gd name="T38" fmla="*/ 1051 w 1051"/>
                <a:gd name="T39" fmla="*/ 292 h 421"/>
                <a:gd name="T40" fmla="*/ 1042 w 1051"/>
                <a:gd name="T41" fmla="*/ 252 h 421"/>
                <a:gd name="T42" fmla="*/ 1019 w 1051"/>
                <a:gd name="T43" fmla="*/ 205 h 421"/>
                <a:gd name="T44" fmla="*/ 979 w 1051"/>
                <a:gd name="T45" fmla="*/ 157 h 421"/>
                <a:gd name="T46" fmla="*/ 929 w 1051"/>
                <a:gd name="T47" fmla="*/ 109 h 421"/>
                <a:gd name="T48" fmla="*/ 875 w 1051"/>
                <a:gd name="T49" fmla="*/ 65 h 421"/>
                <a:gd name="T50" fmla="*/ 808 w 1051"/>
                <a:gd name="T51" fmla="*/ 32 h 421"/>
                <a:gd name="T52" fmla="*/ 741 w 1051"/>
                <a:gd name="T53" fmla="*/ 7 h 421"/>
                <a:gd name="T54" fmla="*/ 673 w 1051"/>
                <a:gd name="T55" fmla="*/ 0 h 421"/>
                <a:gd name="T56" fmla="*/ 355 w 105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51"/>
                <a:gd name="T88" fmla="*/ 0 h 421"/>
                <a:gd name="T89" fmla="*/ 1051 w 105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51" h="421">
                  <a:moveTo>
                    <a:pt x="355" y="0"/>
                  </a:moveTo>
                  <a:lnTo>
                    <a:pt x="287" y="7"/>
                  </a:lnTo>
                  <a:lnTo>
                    <a:pt x="220" y="32"/>
                  </a:lnTo>
                  <a:lnTo>
                    <a:pt x="162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98" y="421"/>
                  </a:lnTo>
                  <a:lnTo>
                    <a:pt x="929" y="417"/>
                  </a:lnTo>
                  <a:lnTo>
                    <a:pt x="956" y="410"/>
                  </a:lnTo>
                  <a:lnTo>
                    <a:pt x="1006" y="384"/>
                  </a:lnTo>
                  <a:lnTo>
                    <a:pt x="1037" y="340"/>
                  </a:lnTo>
                  <a:lnTo>
                    <a:pt x="1051" y="292"/>
                  </a:lnTo>
                  <a:lnTo>
                    <a:pt x="1042" y="252"/>
                  </a:lnTo>
                  <a:lnTo>
                    <a:pt x="1019" y="205"/>
                  </a:lnTo>
                  <a:lnTo>
                    <a:pt x="979" y="157"/>
                  </a:lnTo>
                  <a:lnTo>
                    <a:pt x="929" y="109"/>
                  </a:lnTo>
                  <a:lnTo>
                    <a:pt x="875" y="65"/>
                  </a:lnTo>
                  <a:lnTo>
                    <a:pt x="808" y="32"/>
                  </a:lnTo>
                  <a:lnTo>
                    <a:pt x="741" y="7"/>
                  </a:lnTo>
                  <a:lnTo>
                    <a:pt x="673" y="0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420" y="380"/>
              <a:ext cx="1033" cy="421"/>
            </a:xfrm>
            <a:custGeom>
              <a:avLst/>
              <a:gdLst>
                <a:gd name="T0" fmla="*/ 346 w 1033"/>
                <a:gd name="T1" fmla="*/ 0 h 421"/>
                <a:gd name="T2" fmla="*/ 278 w 1033"/>
                <a:gd name="T3" fmla="*/ 7 h 421"/>
                <a:gd name="T4" fmla="*/ 215 w 1033"/>
                <a:gd name="T5" fmla="*/ 32 h 421"/>
                <a:gd name="T6" fmla="*/ 157 w 1033"/>
                <a:gd name="T7" fmla="*/ 65 h 421"/>
                <a:gd name="T8" fmla="*/ 108 w 1033"/>
                <a:gd name="T9" fmla="*/ 109 h 421"/>
                <a:gd name="T10" fmla="*/ 63 w 1033"/>
                <a:gd name="T11" fmla="*/ 157 h 421"/>
                <a:gd name="T12" fmla="*/ 27 w 1033"/>
                <a:gd name="T13" fmla="*/ 205 h 421"/>
                <a:gd name="T14" fmla="*/ 9 w 1033"/>
                <a:gd name="T15" fmla="*/ 252 h 421"/>
                <a:gd name="T16" fmla="*/ 0 w 1033"/>
                <a:gd name="T17" fmla="*/ 292 h 421"/>
                <a:gd name="T18" fmla="*/ 13 w 1033"/>
                <a:gd name="T19" fmla="*/ 340 h 421"/>
                <a:gd name="T20" fmla="*/ 45 w 1033"/>
                <a:gd name="T21" fmla="*/ 384 h 421"/>
                <a:gd name="T22" fmla="*/ 94 w 1033"/>
                <a:gd name="T23" fmla="*/ 410 h 421"/>
                <a:gd name="T24" fmla="*/ 121 w 1033"/>
                <a:gd name="T25" fmla="*/ 417 h 421"/>
                <a:gd name="T26" fmla="*/ 153 w 1033"/>
                <a:gd name="T27" fmla="*/ 421 h 421"/>
                <a:gd name="T28" fmla="*/ 880 w 1033"/>
                <a:gd name="T29" fmla="*/ 421 h 421"/>
                <a:gd name="T30" fmla="*/ 911 w 1033"/>
                <a:gd name="T31" fmla="*/ 417 h 421"/>
                <a:gd name="T32" fmla="*/ 938 w 1033"/>
                <a:gd name="T33" fmla="*/ 410 h 421"/>
                <a:gd name="T34" fmla="*/ 988 w 1033"/>
                <a:gd name="T35" fmla="*/ 384 h 421"/>
                <a:gd name="T36" fmla="*/ 1019 w 1033"/>
                <a:gd name="T37" fmla="*/ 340 h 421"/>
                <a:gd name="T38" fmla="*/ 1033 w 1033"/>
                <a:gd name="T39" fmla="*/ 292 h 421"/>
                <a:gd name="T40" fmla="*/ 1024 w 1033"/>
                <a:gd name="T41" fmla="*/ 252 h 421"/>
                <a:gd name="T42" fmla="*/ 1001 w 1033"/>
                <a:gd name="T43" fmla="*/ 205 h 421"/>
                <a:gd name="T44" fmla="*/ 961 w 1033"/>
                <a:gd name="T45" fmla="*/ 157 h 421"/>
                <a:gd name="T46" fmla="*/ 916 w 1033"/>
                <a:gd name="T47" fmla="*/ 109 h 421"/>
                <a:gd name="T48" fmla="*/ 857 w 1033"/>
                <a:gd name="T49" fmla="*/ 65 h 421"/>
                <a:gd name="T50" fmla="*/ 795 w 1033"/>
                <a:gd name="T51" fmla="*/ 32 h 421"/>
                <a:gd name="T52" fmla="*/ 727 w 1033"/>
                <a:gd name="T53" fmla="*/ 7 h 421"/>
                <a:gd name="T54" fmla="*/ 660 w 1033"/>
                <a:gd name="T55" fmla="*/ 0 h 421"/>
                <a:gd name="T56" fmla="*/ 346 w 1033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33"/>
                <a:gd name="T88" fmla="*/ 0 h 421"/>
                <a:gd name="T89" fmla="*/ 1033 w 1033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33" h="421">
                  <a:moveTo>
                    <a:pt x="346" y="0"/>
                  </a:moveTo>
                  <a:lnTo>
                    <a:pt x="278" y="7"/>
                  </a:lnTo>
                  <a:lnTo>
                    <a:pt x="215" y="32"/>
                  </a:lnTo>
                  <a:lnTo>
                    <a:pt x="157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80" y="421"/>
                  </a:lnTo>
                  <a:lnTo>
                    <a:pt x="911" y="417"/>
                  </a:lnTo>
                  <a:lnTo>
                    <a:pt x="938" y="410"/>
                  </a:lnTo>
                  <a:lnTo>
                    <a:pt x="988" y="384"/>
                  </a:lnTo>
                  <a:lnTo>
                    <a:pt x="1019" y="340"/>
                  </a:lnTo>
                  <a:lnTo>
                    <a:pt x="1033" y="292"/>
                  </a:lnTo>
                  <a:lnTo>
                    <a:pt x="1024" y="252"/>
                  </a:lnTo>
                  <a:lnTo>
                    <a:pt x="1001" y="205"/>
                  </a:lnTo>
                  <a:lnTo>
                    <a:pt x="961" y="157"/>
                  </a:lnTo>
                  <a:lnTo>
                    <a:pt x="916" y="109"/>
                  </a:lnTo>
                  <a:lnTo>
                    <a:pt x="857" y="65"/>
                  </a:lnTo>
                  <a:lnTo>
                    <a:pt x="795" y="32"/>
                  </a:lnTo>
                  <a:lnTo>
                    <a:pt x="727" y="7"/>
                  </a:lnTo>
                  <a:lnTo>
                    <a:pt x="660" y="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92929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424" y="380"/>
              <a:ext cx="1020" cy="421"/>
            </a:xfrm>
            <a:custGeom>
              <a:avLst/>
              <a:gdLst>
                <a:gd name="T0" fmla="*/ 342 w 1020"/>
                <a:gd name="T1" fmla="*/ 0 h 421"/>
                <a:gd name="T2" fmla="*/ 279 w 1020"/>
                <a:gd name="T3" fmla="*/ 7 h 421"/>
                <a:gd name="T4" fmla="*/ 216 w 1020"/>
                <a:gd name="T5" fmla="*/ 32 h 421"/>
                <a:gd name="T6" fmla="*/ 158 w 1020"/>
                <a:gd name="T7" fmla="*/ 65 h 421"/>
                <a:gd name="T8" fmla="*/ 104 w 1020"/>
                <a:gd name="T9" fmla="*/ 109 h 421"/>
                <a:gd name="T10" fmla="*/ 63 w 1020"/>
                <a:gd name="T11" fmla="*/ 157 h 421"/>
                <a:gd name="T12" fmla="*/ 27 w 1020"/>
                <a:gd name="T13" fmla="*/ 205 h 421"/>
                <a:gd name="T14" fmla="*/ 9 w 1020"/>
                <a:gd name="T15" fmla="*/ 252 h 421"/>
                <a:gd name="T16" fmla="*/ 0 w 1020"/>
                <a:gd name="T17" fmla="*/ 292 h 421"/>
                <a:gd name="T18" fmla="*/ 14 w 1020"/>
                <a:gd name="T19" fmla="*/ 340 h 421"/>
                <a:gd name="T20" fmla="*/ 45 w 1020"/>
                <a:gd name="T21" fmla="*/ 384 h 421"/>
                <a:gd name="T22" fmla="*/ 95 w 1020"/>
                <a:gd name="T23" fmla="*/ 410 h 421"/>
                <a:gd name="T24" fmla="*/ 122 w 1020"/>
                <a:gd name="T25" fmla="*/ 417 h 421"/>
                <a:gd name="T26" fmla="*/ 153 w 1020"/>
                <a:gd name="T27" fmla="*/ 421 h 421"/>
                <a:gd name="T28" fmla="*/ 867 w 1020"/>
                <a:gd name="T29" fmla="*/ 421 h 421"/>
                <a:gd name="T30" fmla="*/ 898 w 1020"/>
                <a:gd name="T31" fmla="*/ 417 h 421"/>
                <a:gd name="T32" fmla="*/ 925 w 1020"/>
                <a:gd name="T33" fmla="*/ 410 h 421"/>
                <a:gd name="T34" fmla="*/ 975 w 1020"/>
                <a:gd name="T35" fmla="*/ 384 h 421"/>
                <a:gd name="T36" fmla="*/ 1006 w 1020"/>
                <a:gd name="T37" fmla="*/ 340 h 421"/>
                <a:gd name="T38" fmla="*/ 1020 w 1020"/>
                <a:gd name="T39" fmla="*/ 292 h 421"/>
                <a:gd name="T40" fmla="*/ 1011 w 1020"/>
                <a:gd name="T41" fmla="*/ 252 h 421"/>
                <a:gd name="T42" fmla="*/ 988 w 1020"/>
                <a:gd name="T43" fmla="*/ 205 h 421"/>
                <a:gd name="T44" fmla="*/ 948 w 1020"/>
                <a:gd name="T45" fmla="*/ 157 h 421"/>
                <a:gd name="T46" fmla="*/ 903 w 1020"/>
                <a:gd name="T47" fmla="*/ 109 h 421"/>
                <a:gd name="T48" fmla="*/ 844 w 1020"/>
                <a:gd name="T49" fmla="*/ 65 h 421"/>
                <a:gd name="T50" fmla="*/ 782 w 1020"/>
                <a:gd name="T51" fmla="*/ 32 h 421"/>
                <a:gd name="T52" fmla="*/ 719 w 1020"/>
                <a:gd name="T53" fmla="*/ 7 h 421"/>
                <a:gd name="T54" fmla="*/ 651 w 1020"/>
                <a:gd name="T55" fmla="*/ 0 h 421"/>
                <a:gd name="T56" fmla="*/ 342 w 1020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20"/>
                <a:gd name="T88" fmla="*/ 0 h 421"/>
                <a:gd name="T89" fmla="*/ 1020 w 1020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20" h="421">
                  <a:moveTo>
                    <a:pt x="342" y="0"/>
                  </a:moveTo>
                  <a:lnTo>
                    <a:pt x="279" y="7"/>
                  </a:lnTo>
                  <a:lnTo>
                    <a:pt x="216" y="32"/>
                  </a:lnTo>
                  <a:lnTo>
                    <a:pt x="158" y="65"/>
                  </a:lnTo>
                  <a:lnTo>
                    <a:pt x="104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5" y="410"/>
                  </a:lnTo>
                  <a:lnTo>
                    <a:pt x="122" y="417"/>
                  </a:lnTo>
                  <a:lnTo>
                    <a:pt x="153" y="421"/>
                  </a:lnTo>
                  <a:lnTo>
                    <a:pt x="867" y="421"/>
                  </a:lnTo>
                  <a:lnTo>
                    <a:pt x="898" y="417"/>
                  </a:lnTo>
                  <a:lnTo>
                    <a:pt x="925" y="410"/>
                  </a:lnTo>
                  <a:lnTo>
                    <a:pt x="975" y="384"/>
                  </a:lnTo>
                  <a:lnTo>
                    <a:pt x="1006" y="340"/>
                  </a:lnTo>
                  <a:lnTo>
                    <a:pt x="1020" y="292"/>
                  </a:lnTo>
                  <a:lnTo>
                    <a:pt x="1011" y="252"/>
                  </a:lnTo>
                  <a:lnTo>
                    <a:pt x="988" y="205"/>
                  </a:lnTo>
                  <a:lnTo>
                    <a:pt x="948" y="157"/>
                  </a:lnTo>
                  <a:lnTo>
                    <a:pt x="903" y="109"/>
                  </a:lnTo>
                  <a:lnTo>
                    <a:pt x="844" y="65"/>
                  </a:lnTo>
                  <a:lnTo>
                    <a:pt x="782" y="32"/>
                  </a:lnTo>
                  <a:lnTo>
                    <a:pt x="719" y="7"/>
                  </a:lnTo>
                  <a:lnTo>
                    <a:pt x="651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9B9B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433" y="380"/>
              <a:ext cx="997" cy="421"/>
            </a:xfrm>
            <a:custGeom>
              <a:avLst/>
              <a:gdLst>
                <a:gd name="T0" fmla="*/ 337 w 997"/>
                <a:gd name="T1" fmla="*/ 0 h 421"/>
                <a:gd name="T2" fmla="*/ 274 w 997"/>
                <a:gd name="T3" fmla="*/ 7 h 421"/>
                <a:gd name="T4" fmla="*/ 211 w 997"/>
                <a:gd name="T5" fmla="*/ 32 h 421"/>
                <a:gd name="T6" fmla="*/ 153 w 997"/>
                <a:gd name="T7" fmla="*/ 65 h 421"/>
                <a:gd name="T8" fmla="*/ 104 w 997"/>
                <a:gd name="T9" fmla="*/ 109 h 421"/>
                <a:gd name="T10" fmla="*/ 59 w 997"/>
                <a:gd name="T11" fmla="*/ 157 h 421"/>
                <a:gd name="T12" fmla="*/ 27 w 997"/>
                <a:gd name="T13" fmla="*/ 205 h 421"/>
                <a:gd name="T14" fmla="*/ 9 w 997"/>
                <a:gd name="T15" fmla="*/ 252 h 421"/>
                <a:gd name="T16" fmla="*/ 0 w 997"/>
                <a:gd name="T17" fmla="*/ 292 h 421"/>
                <a:gd name="T18" fmla="*/ 14 w 997"/>
                <a:gd name="T19" fmla="*/ 340 h 421"/>
                <a:gd name="T20" fmla="*/ 45 w 997"/>
                <a:gd name="T21" fmla="*/ 384 h 421"/>
                <a:gd name="T22" fmla="*/ 90 w 997"/>
                <a:gd name="T23" fmla="*/ 410 h 421"/>
                <a:gd name="T24" fmla="*/ 117 w 997"/>
                <a:gd name="T25" fmla="*/ 417 h 421"/>
                <a:gd name="T26" fmla="*/ 149 w 997"/>
                <a:gd name="T27" fmla="*/ 421 h 421"/>
                <a:gd name="T28" fmla="*/ 853 w 997"/>
                <a:gd name="T29" fmla="*/ 421 h 421"/>
                <a:gd name="T30" fmla="*/ 885 w 997"/>
                <a:gd name="T31" fmla="*/ 417 h 421"/>
                <a:gd name="T32" fmla="*/ 912 w 997"/>
                <a:gd name="T33" fmla="*/ 410 h 421"/>
                <a:gd name="T34" fmla="*/ 957 w 997"/>
                <a:gd name="T35" fmla="*/ 384 h 421"/>
                <a:gd name="T36" fmla="*/ 988 w 997"/>
                <a:gd name="T37" fmla="*/ 340 h 421"/>
                <a:gd name="T38" fmla="*/ 997 w 997"/>
                <a:gd name="T39" fmla="*/ 292 h 421"/>
                <a:gd name="T40" fmla="*/ 988 w 997"/>
                <a:gd name="T41" fmla="*/ 252 h 421"/>
                <a:gd name="T42" fmla="*/ 966 w 997"/>
                <a:gd name="T43" fmla="*/ 205 h 421"/>
                <a:gd name="T44" fmla="*/ 930 w 997"/>
                <a:gd name="T45" fmla="*/ 157 h 421"/>
                <a:gd name="T46" fmla="*/ 885 w 997"/>
                <a:gd name="T47" fmla="*/ 109 h 421"/>
                <a:gd name="T48" fmla="*/ 831 w 997"/>
                <a:gd name="T49" fmla="*/ 65 h 421"/>
                <a:gd name="T50" fmla="*/ 768 w 997"/>
                <a:gd name="T51" fmla="*/ 32 h 421"/>
                <a:gd name="T52" fmla="*/ 705 w 997"/>
                <a:gd name="T53" fmla="*/ 7 h 421"/>
                <a:gd name="T54" fmla="*/ 642 w 997"/>
                <a:gd name="T55" fmla="*/ 0 h 421"/>
                <a:gd name="T56" fmla="*/ 337 w 997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97"/>
                <a:gd name="T88" fmla="*/ 0 h 421"/>
                <a:gd name="T89" fmla="*/ 997 w 997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97" h="421">
                  <a:moveTo>
                    <a:pt x="337" y="0"/>
                  </a:moveTo>
                  <a:lnTo>
                    <a:pt x="274" y="7"/>
                  </a:lnTo>
                  <a:lnTo>
                    <a:pt x="211" y="32"/>
                  </a:lnTo>
                  <a:lnTo>
                    <a:pt x="153" y="65"/>
                  </a:lnTo>
                  <a:lnTo>
                    <a:pt x="104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0" y="410"/>
                  </a:lnTo>
                  <a:lnTo>
                    <a:pt x="117" y="417"/>
                  </a:lnTo>
                  <a:lnTo>
                    <a:pt x="149" y="421"/>
                  </a:lnTo>
                  <a:lnTo>
                    <a:pt x="853" y="421"/>
                  </a:lnTo>
                  <a:lnTo>
                    <a:pt x="885" y="417"/>
                  </a:lnTo>
                  <a:lnTo>
                    <a:pt x="912" y="410"/>
                  </a:lnTo>
                  <a:lnTo>
                    <a:pt x="957" y="384"/>
                  </a:lnTo>
                  <a:lnTo>
                    <a:pt x="988" y="340"/>
                  </a:lnTo>
                  <a:lnTo>
                    <a:pt x="997" y="292"/>
                  </a:lnTo>
                  <a:lnTo>
                    <a:pt x="988" y="252"/>
                  </a:lnTo>
                  <a:lnTo>
                    <a:pt x="966" y="205"/>
                  </a:lnTo>
                  <a:lnTo>
                    <a:pt x="930" y="157"/>
                  </a:lnTo>
                  <a:lnTo>
                    <a:pt x="885" y="109"/>
                  </a:lnTo>
                  <a:lnTo>
                    <a:pt x="831" y="65"/>
                  </a:lnTo>
                  <a:lnTo>
                    <a:pt x="768" y="32"/>
                  </a:lnTo>
                  <a:lnTo>
                    <a:pt x="705" y="7"/>
                  </a:lnTo>
                  <a:lnTo>
                    <a:pt x="642" y="0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442" y="380"/>
              <a:ext cx="979" cy="421"/>
            </a:xfrm>
            <a:custGeom>
              <a:avLst/>
              <a:gdLst>
                <a:gd name="T0" fmla="*/ 328 w 979"/>
                <a:gd name="T1" fmla="*/ 0 h 421"/>
                <a:gd name="T2" fmla="*/ 265 w 979"/>
                <a:gd name="T3" fmla="*/ 7 h 421"/>
                <a:gd name="T4" fmla="*/ 207 w 979"/>
                <a:gd name="T5" fmla="*/ 32 h 421"/>
                <a:gd name="T6" fmla="*/ 149 w 979"/>
                <a:gd name="T7" fmla="*/ 65 h 421"/>
                <a:gd name="T8" fmla="*/ 99 w 979"/>
                <a:gd name="T9" fmla="*/ 109 h 421"/>
                <a:gd name="T10" fmla="*/ 59 w 979"/>
                <a:gd name="T11" fmla="*/ 157 h 421"/>
                <a:gd name="T12" fmla="*/ 27 w 979"/>
                <a:gd name="T13" fmla="*/ 205 h 421"/>
                <a:gd name="T14" fmla="*/ 9 w 979"/>
                <a:gd name="T15" fmla="*/ 252 h 421"/>
                <a:gd name="T16" fmla="*/ 0 w 979"/>
                <a:gd name="T17" fmla="*/ 292 h 421"/>
                <a:gd name="T18" fmla="*/ 9 w 979"/>
                <a:gd name="T19" fmla="*/ 340 h 421"/>
                <a:gd name="T20" fmla="*/ 41 w 979"/>
                <a:gd name="T21" fmla="*/ 384 h 421"/>
                <a:gd name="T22" fmla="*/ 86 w 979"/>
                <a:gd name="T23" fmla="*/ 410 h 421"/>
                <a:gd name="T24" fmla="*/ 113 w 979"/>
                <a:gd name="T25" fmla="*/ 417 h 421"/>
                <a:gd name="T26" fmla="*/ 144 w 979"/>
                <a:gd name="T27" fmla="*/ 421 h 421"/>
                <a:gd name="T28" fmla="*/ 835 w 979"/>
                <a:gd name="T29" fmla="*/ 421 h 421"/>
                <a:gd name="T30" fmla="*/ 889 w 979"/>
                <a:gd name="T31" fmla="*/ 410 h 421"/>
                <a:gd name="T32" fmla="*/ 934 w 979"/>
                <a:gd name="T33" fmla="*/ 384 h 421"/>
                <a:gd name="T34" fmla="*/ 966 w 979"/>
                <a:gd name="T35" fmla="*/ 340 h 421"/>
                <a:gd name="T36" fmla="*/ 979 w 979"/>
                <a:gd name="T37" fmla="*/ 292 h 421"/>
                <a:gd name="T38" fmla="*/ 970 w 979"/>
                <a:gd name="T39" fmla="*/ 252 h 421"/>
                <a:gd name="T40" fmla="*/ 948 w 979"/>
                <a:gd name="T41" fmla="*/ 205 h 421"/>
                <a:gd name="T42" fmla="*/ 912 w 979"/>
                <a:gd name="T43" fmla="*/ 157 h 421"/>
                <a:gd name="T44" fmla="*/ 867 w 979"/>
                <a:gd name="T45" fmla="*/ 109 h 421"/>
                <a:gd name="T46" fmla="*/ 813 w 979"/>
                <a:gd name="T47" fmla="*/ 65 h 421"/>
                <a:gd name="T48" fmla="*/ 755 w 979"/>
                <a:gd name="T49" fmla="*/ 32 h 421"/>
                <a:gd name="T50" fmla="*/ 692 w 979"/>
                <a:gd name="T51" fmla="*/ 7 h 421"/>
                <a:gd name="T52" fmla="*/ 629 w 979"/>
                <a:gd name="T53" fmla="*/ 0 h 421"/>
                <a:gd name="T54" fmla="*/ 328 w 979"/>
                <a:gd name="T55" fmla="*/ 0 h 42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79"/>
                <a:gd name="T85" fmla="*/ 0 h 421"/>
                <a:gd name="T86" fmla="*/ 979 w 979"/>
                <a:gd name="T87" fmla="*/ 421 h 42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79" h="421">
                  <a:moveTo>
                    <a:pt x="328" y="0"/>
                  </a:moveTo>
                  <a:lnTo>
                    <a:pt x="265" y="7"/>
                  </a:lnTo>
                  <a:lnTo>
                    <a:pt x="207" y="32"/>
                  </a:lnTo>
                  <a:lnTo>
                    <a:pt x="149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4" y="421"/>
                  </a:lnTo>
                  <a:lnTo>
                    <a:pt x="835" y="421"/>
                  </a:lnTo>
                  <a:lnTo>
                    <a:pt x="889" y="410"/>
                  </a:lnTo>
                  <a:lnTo>
                    <a:pt x="934" y="384"/>
                  </a:lnTo>
                  <a:lnTo>
                    <a:pt x="966" y="340"/>
                  </a:lnTo>
                  <a:lnTo>
                    <a:pt x="979" y="292"/>
                  </a:lnTo>
                  <a:lnTo>
                    <a:pt x="970" y="252"/>
                  </a:lnTo>
                  <a:lnTo>
                    <a:pt x="948" y="205"/>
                  </a:lnTo>
                  <a:lnTo>
                    <a:pt x="912" y="157"/>
                  </a:lnTo>
                  <a:lnTo>
                    <a:pt x="867" y="109"/>
                  </a:lnTo>
                  <a:lnTo>
                    <a:pt x="813" y="65"/>
                  </a:lnTo>
                  <a:lnTo>
                    <a:pt x="755" y="32"/>
                  </a:lnTo>
                  <a:lnTo>
                    <a:pt x="692" y="7"/>
                  </a:lnTo>
                  <a:lnTo>
                    <a:pt x="629" y="0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AEAEA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2451" y="380"/>
              <a:ext cx="961" cy="421"/>
            </a:xfrm>
            <a:custGeom>
              <a:avLst/>
              <a:gdLst>
                <a:gd name="T0" fmla="*/ 319 w 961"/>
                <a:gd name="T1" fmla="*/ 0 h 421"/>
                <a:gd name="T2" fmla="*/ 256 w 961"/>
                <a:gd name="T3" fmla="*/ 7 h 421"/>
                <a:gd name="T4" fmla="*/ 198 w 961"/>
                <a:gd name="T5" fmla="*/ 32 h 421"/>
                <a:gd name="T6" fmla="*/ 144 w 961"/>
                <a:gd name="T7" fmla="*/ 65 h 421"/>
                <a:gd name="T8" fmla="*/ 99 w 961"/>
                <a:gd name="T9" fmla="*/ 109 h 421"/>
                <a:gd name="T10" fmla="*/ 59 w 961"/>
                <a:gd name="T11" fmla="*/ 157 h 421"/>
                <a:gd name="T12" fmla="*/ 27 w 961"/>
                <a:gd name="T13" fmla="*/ 205 h 421"/>
                <a:gd name="T14" fmla="*/ 9 w 961"/>
                <a:gd name="T15" fmla="*/ 252 h 421"/>
                <a:gd name="T16" fmla="*/ 0 w 961"/>
                <a:gd name="T17" fmla="*/ 292 h 421"/>
                <a:gd name="T18" fmla="*/ 9 w 961"/>
                <a:gd name="T19" fmla="*/ 340 h 421"/>
                <a:gd name="T20" fmla="*/ 41 w 961"/>
                <a:gd name="T21" fmla="*/ 384 h 421"/>
                <a:gd name="T22" fmla="*/ 86 w 961"/>
                <a:gd name="T23" fmla="*/ 410 h 421"/>
                <a:gd name="T24" fmla="*/ 113 w 961"/>
                <a:gd name="T25" fmla="*/ 417 h 421"/>
                <a:gd name="T26" fmla="*/ 140 w 961"/>
                <a:gd name="T27" fmla="*/ 421 h 421"/>
                <a:gd name="T28" fmla="*/ 817 w 961"/>
                <a:gd name="T29" fmla="*/ 421 h 421"/>
                <a:gd name="T30" fmla="*/ 849 w 961"/>
                <a:gd name="T31" fmla="*/ 417 h 421"/>
                <a:gd name="T32" fmla="*/ 876 w 961"/>
                <a:gd name="T33" fmla="*/ 410 h 421"/>
                <a:gd name="T34" fmla="*/ 921 w 961"/>
                <a:gd name="T35" fmla="*/ 384 h 421"/>
                <a:gd name="T36" fmla="*/ 952 w 961"/>
                <a:gd name="T37" fmla="*/ 340 h 421"/>
                <a:gd name="T38" fmla="*/ 961 w 961"/>
                <a:gd name="T39" fmla="*/ 292 h 421"/>
                <a:gd name="T40" fmla="*/ 952 w 961"/>
                <a:gd name="T41" fmla="*/ 252 h 421"/>
                <a:gd name="T42" fmla="*/ 930 w 961"/>
                <a:gd name="T43" fmla="*/ 205 h 421"/>
                <a:gd name="T44" fmla="*/ 894 w 961"/>
                <a:gd name="T45" fmla="*/ 157 h 421"/>
                <a:gd name="T46" fmla="*/ 849 w 961"/>
                <a:gd name="T47" fmla="*/ 109 h 421"/>
                <a:gd name="T48" fmla="*/ 800 w 961"/>
                <a:gd name="T49" fmla="*/ 65 h 421"/>
                <a:gd name="T50" fmla="*/ 741 w 961"/>
                <a:gd name="T51" fmla="*/ 32 h 421"/>
                <a:gd name="T52" fmla="*/ 678 w 961"/>
                <a:gd name="T53" fmla="*/ 7 h 421"/>
                <a:gd name="T54" fmla="*/ 615 w 961"/>
                <a:gd name="T55" fmla="*/ 0 h 421"/>
                <a:gd name="T56" fmla="*/ 319 w 96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1"/>
                <a:gd name="T88" fmla="*/ 0 h 421"/>
                <a:gd name="T89" fmla="*/ 961 w 96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1" h="421">
                  <a:moveTo>
                    <a:pt x="319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0" y="421"/>
                  </a:lnTo>
                  <a:lnTo>
                    <a:pt x="817" y="421"/>
                  </a:lnTo>
                  <a:lnTo>
                    <a:pt x="849" y="417"/>
                  </a:lnTo>
                  <a:lnTo>
                    <a:pt x="876" y="410"/>
                  </a:lnTo>
                  <a:lnTo>
                    <a:pt x="921" y="384"/>
                  </a:lnTo>
                  <a:lnTo>
                    <a:pt x="952" y="340"/>
                  </a:lnTo>
                  <a:lnTo>
                    <a:pt x="961" y="292"/>
                  </a:lnTo>
                  <a:lnTo>
                    <a:pt x="952" y="252"/>
                  </a:lnTo>
                  <a:lnTo>
                    <a:pt x="930" y="205"/>
                  </a:lnTo>
                  <a:lnTo>
                    <a:pt x="894" y="157"/>
                  </a:lnTo>
                  <a:lnTo>
                    <a:pt x="849" y="109"/>
                  </a:lnTo>
                  <a:lnTo>
                    <a:pt x="800" y="65"/>
                  </a:lnTo>
                  <a:lnTo>
                    <a:pt x="741" y="32"/>
                  </a:lnTo>
                  <a:lnTo>
                    <a:pt x="678" y="7"/>
                  </a:lnTo>
                  <a:lnTo>
                    <a:pt x="615" y="0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B7B7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460" y="380"/>
              <a:ext cx="939" cy="421"/>
            </a:xfrm>
            <a:custGeom>
              <a:avLst/>
              <a:gdLst>
                <a:gd name="T0" fmla="*/ 315 w 939"/>
                <a:gd name="T1" fmla="*/ 0 h 421"/>
                <a:gd name="T2" fmla="*/ 256 w 939"/>
                <a:gd name="T3" fmla="*/ 7 h 421"/>
                <a:gd name="T4" fmla="*/ 198 w 939"/>
                <a:gd name="T5" fmla="*/ 32 h 421"/>
                <a:gd name="T6" fmla="*/ 144 w 939"/>
                <a:gd name="T7" fmla="*/ 65 h 421"/>
                <a:gd name="T8" fmla="*/ 99 w 939"/>
                <a:gd name="T9" fmla="*/ 109 h 421"/>
                <a:gd name="T10" fmla="*/ 59 w 939"/>
                <a:gd name="T11" fmla="*/ 157 h 421"/>
                <a:gd name="T12" fmla="*/ 27 w 939"/>
                <a:gd name="T13" fmla="*/ 205 h 421"/>
                <a:gd name="T14" fmla="*/ 9 w 939"/>
                <a:gd name="T15" fmla="*/ 252 h 421"/>
                <a:gd name="T16" fmla="*/ 0 w 939"/>
                <a:gd name="T17" fmla="*/ 292 h 421"/>
                <a:gd name="T18" fmla="*/ 9 w 939"/>
                <a:gd name="T19" fmla="*/ 340 h 421"/>
                <a:gd name="T20" fmla="*/ 41 w 939"/>
                <a:gd name="T21" fmla="*/ 384 h 421"/>
                <a:gd name="T22" fmla="*/ 81 w 939"/>
                <a:gd name="T23" fmla="*/ 410 h 421"/>
                <a:gd name="T24" fmla="*/ 108 w 939"/>
                <a:gd name="T25" fmla="*/ 417 h 421"/>
                <a:gd name="T26" fmla="*/ 135 w 939"/>
                <a:gd name="T27" fmla="*/ 421 h 421"/>
                <a:gd name="T28" fmla="*/ 804 w 939"/>
                <a:gd name="T29" fmla="*/ 421 h 421"/>
                <a:gd name="T30" fmla="*/ 831 w 939"/>
                <a:gd name="T31" fmla="*/ 417 h 421"/>
                <a:gd name="T32" fmla="*/ 858 w 939"/>
                <a:gd name="T33" fmla="*/ 410 h 421"/>
                <a:gd name="T34" fmla="*/ 898 w 939"/>
                <a:gd name="T35" fmla="*/ 384 h 421"/>
                <a:gd name="T36" fmla="*/ 930 w 939"/>
                <a:gd name="T37" fmla="*/ 340 h 421"/>
                <a:gd name="T38" fmla="*/ 939 w 939"/>
                <a:gd name="T39" fmla="*/ 292 h 421"/>
                <a:gd name="T40" fmla="*/ 930 w 939"/>
                <a:gd name="T41" fmla="*/ 252 h 421"/>
                <a:gd name="T42" fmla="*/ 907 w 939"/>
                <a:gd name="T43" fmla="*/ 205 h 421"/>
                <a:gd name="T44" fmla="*/ 876 w 939"/>
                <a:gd name="T45" fmla="*/ 157 h 421"/>
                <a:gd name="T46" fmla="*/ 831 w 939"/>
                <a:gd name="T47" fmla="*/ 109 h 421"/>
                <a:gd name="T48" fmla="*/ 782 w 939"/>
                <a:gd name="T49" fmla="*/ 65 h 421"/>
                <a:gd name="T50" fmla="*/ 723 w 939"/>
                <a:gd name="T51" fmla="*/ 32 h 421"/>
                <a:gd name="T52" fmla="*/ 665 w 939"/>
                <a:gd name="T53" fmla="*/ 7 h 421"/>
                <a:gd name="T54" fmla="*/ 602 w 939"/>
                <a:gd name="T55" fmla="*/ 0 h 421"/>
                <a:gd name="T56" fmla="*/ 315 w 939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39"/>
                <a:gd name="T88" fmla="*/ 0 h 421"/>
                <a:gd name="T89" fmla="*/ 939 w 939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39" h="421">
                  <a:moveTo>
                    <a:pt x="315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1" y="410"/>
                  </a:lnTo>
                  <a:lnTo>
                    <a:pt x="108" y="417"/>
                  </a:lnTo>
                  <a:lnTo>
                    <a:pt x="135" y="421"/>
                  </a:lnTo>
                  <a:lnTo>
                    <a:pt x="804" y="421"/>
                  </a:lnTo>
                  <a:lnTo>
                    <a:pt x="831" y="417"/>
                  </a:lnTo>
                  <a:lnTo>
                    <a:pt x="858" y="410"/>
                  </a:lnTo>
                  <a:lnTo>
                    <a:pt x="898" y="384"/>
                  </a:lnTo>
                  <a:lnTo>
                    <a:pt x="930" y="340"/>
                  </a:lnTo>
                  <a:lnTo>
                    <a:pt x="939" y="292"/>
                  </a:lnTo>
                  <a:lnTo>
                    <a:pt x="930" y="252"/>
                  </a:lnTo>
                  <a:lnTo>
                    <a:pt x="907" y="205"/>
                  </a:lnTo>
                  <a:lnTo>
                    <a:pt x="876" y="157"/>
                  </a:lnTo>
                  <a:lnTo>
                    <a:pt x="831" y="109"/>
                  </a:lnTo>
                  <a:lnTo>
                    <a:pt x="782" y="65"/>
                  </a:lnTo>
                  <a:lnTo>
                    <a:pt x="723" y="32"/>
                  </a:lnTo>
                  <a:lnTo>
                    <a:pt x="665" y="7"/>
                  </a:lnTo>
                  <a:lnTo>
                    <a:pt x="602" y="0"/>
                  </a:lnTo>
                  <a:lnTo>
                    <a:pt x="31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2460" y="629"/>
              <a:ext cx="135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2460" y="632"/>
              <a:ext cx="135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2460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2465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2" name="Oval 20"/>
            <p:cNvSpPr>
              <a:spLocks noChangeArrowheads="1"/>
            </p:cNvSpPr>
            <p:nvPr/>
          </p:nvSpPr>
          <p:spPr bwMode="auto">
            <a:xfrm>
              <a:off x="2465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2465" y="632"/>
              <a:ext cx="112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2465" y="632"/>
              <a:ext cx="108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2469" y="636"/>
              <a:ext cx="95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>
              <a:off x="3304" y="629"/>
              <a:ext cx="140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7" name="Oval 25"/>
            <p:cNvSpPr>
              <a:spLocks noChangeArrowheads="1"/>
            </p:cNvSpPr>
            <p:nvPr/>
          </p:nvSpPr>
          <p:spPr bwMode="auto">
            <a:xfrm>
              <a:off x="3304" y="632"/>
              <a:ext cx="131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8" name="Oval 26"/>
            <p:cNvSpPr>
              <a:spLocks noChangeArrowheads="1"/>
            </p:cNvSpPr>
            <p:nvPr/>
          </p:nvSpPr>
          <p:spPr bwMode="auto">
            <a:xfrm>
              <a:off x="3309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auto">
            <a:xfrm>
              <a:off x="3309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auto">
            <a:xfrm>
              <a:off x="3309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auto">
            <a:xfrm>
              <a:off x="3313" y="632"/>
              <a:ext cx="104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" name="Oval 30"/>
            <p:cNvSpPr>
              <a:spLocks noChangeArrowheads="1"/>
            </p:cNvSpPr>
            <p:nvPr/>
          </p:nvSpPr>
          <p:spPr bwMode="auto">
            <a:xfrm>
              <a:off x="3313" y="632"/>
              <a:ext cx="104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" name="Oval 31"/>
            <p:cNvSpPr>
              <a:spLocks noChangeArrowheads="1"/>
            </p:cNvSpPr>
            <p:nvPr/>
          </p:nvSpPr>
          <p:spPr bwMode="auto">
            <a:xfrm>
              <a:off x="3313" y="636"/>
              <a:ext cx="99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2151" y="255"/>
              <a:ext cx="1562" cy="666"/>
            </a:xfrm>
            <a:custGeom>
              <a:avLst/>
              <a:gdLst>
                <a:gd name="T0" fmla="*/ 601 w 1562"/>
                <a:gd name="T1" fmla="*/ 0 h 666"/>
                <a:gd name="T2" fmla="*/ 493 w 1562"/>
                <a:gd name="T3" fmla="*/ 297 h 666"/>
                <a:gd name="T4" fmla="*/ 525 w 1562"/>
                <a:gd name="T5" fmla="*/ 527 h 666"/>
                <a:gd name="T6" fmla="*/ 49 w 1562"/>
                <a:gd name="T7" fmla="*/ 527 h 666"/>
                <a:gd name="T8" fmla="*/ 0 w 1562"/>
                <a:gd name="T9" fmla="*/ 666 h 666"/>
                <a:gd name="T10" fmla="*/ 1562 w 1562"/>
                <a:gd name="T11" fmla="*/ 666 h 666"/>
                <a:gd name="T12" fmla="*/ 1535 w 1562"/>
                <a:gd name="T13" fmla="*/ 527 h 666"/>
                <a:gd name="T14" fmla="*/ 1055 w 1562"/>
                <a:gd name="T15" fmla="*/ 527 h 666"/>
                <a:gd name="T16" fmla="*/ 1086 w 1562"/>
                <a:gd name="T17" fmla="*/ 297 h 666"/>
                <a:gd name="T18" fmla="*/ 974 w 1562"/>
                <a:gd name="T19" fmla="*/ 0 h 666"/>
                <a:gd name="T20" fmla="*/ 601 w 1562"/>
                <a:gd name="T21" fmla="*/ 0 h 6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62"/>
                <a:gd name="T34" fmla="*/ 0 h 666"/>
                <a:gd name="T35" fmla="*/ 1562 w 1562"/>
                <a:gd name="T36" fmla="*/ 666 h 6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62" h="666">
                  <a:moveTo>
                    <a:pt x="601" y="0"/>
                  </a:moveTo>
                  <a:lnTo>
                    <a:pt x="493" y="297"/>
                  </a:lnTo>
                  <a:lnTo>
                    <a:pt x="525" y="527"/>
                  </a:lnTo>
                  <a:lnTo>
                    <a:pt x="49" y="527"/>
                  </a:lnTo>
                  <a:lnTo>
                    <a:pt x="0" y="666"/>
                  </a:lnTo>
                  <a:lnTo>
                    <a:pt x="1562" y="666"/>
                  </a:lnTo>
                  <a:lnTo>
                    <a:pt x="1535" y="527"/>
                  </a:lnTo>
                  <a:lnTo>
                    <a:pt x="1055" y="527"/>
                  </a:lnTo>
                  <a:lnTo>
                    <a:pt x="1086" y="297"/>
                  </a:lnTo>
                  <a:lnTo>
                    <a:pt x="974" y="0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2142" y="914"/>
              <a:ext cx="1584" cy="4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2689" y="277"/>
              <a:ext cx="517" cy="286"/>
            </a:xfrm>
            <a:custGeom>
              <a:avLst/>
              <a:gdLst>
                <a:gd name="T0" fmla="*/ 0 w 517"/>
                <a:gd name="T1" fmla="*/ 286 h 286"/>
                <a:gd name="T2" fmla="*/ 95 w 517"/>
                <a:gd name="T3" fmla="*/ 0 h 286"/>
                <a:gd name="T4" fmla="*/ 427 w 517"/>
                <a:gd name="T5" fmla="*/ 4 h 286"/>
                <a:gd name="T6" fmla="*/ 517 w 517"/>
                <a:gd name="T7" fmla="*/ 282 h 286"/>
                <a:gd name="T8" fmla="*/ 395 w 517"/>
                <a:gd name="T9" fmla="*/ 44 h 286"/>
                <a:gd name="T10" fmla="*/ 113 w 517"/>
                <a:gd name="T11" fmla="*/ 44 h 286"/>
                <a:gd name="T12" fmla="*/ 0 w 517"/>
                <a:gd name="T13" fmla="*/ 286 h 2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7"/>
                <a:gd name="T22" fmla="*/ 0 h 286"/>
                <a:gd name="T23" fmla="*/ 517 w 517"/>
                <a:gd name="T24" fmla="*/ 286 h 28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7" h="286">
                  <a:moveTo>
                    <a:pt x="0" y="286"/>
                  </a:moveTo>
                  <a:lnTo>
                    <a:pt x="95" y="0"/>
                  </a:lnTo>
                  <a:lnTo>
                    <a:pt x="427" y="4"/>
                  </a:lnTo>
                  <a:lnTo>
                    <a:pt x="517" y="282"/>
                  </a:lnTo>
                  <a:lnTo>
                    <a:pt x="395" y="44"/>
                  </a:lnTo>
                  <a:lnTo>
                    <a:pt x="113" y="44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" name="AutoShape 35"/>
            <p:cNvSpPr>
              <a:spLocks noChangeArrowheads="1"/>
            </p:cNvSpPr>
            <p:nvPr/>
          </p:nvSpPr>
          <p:spPr bwMode="auto">
            <a:xfrm>
              <a:off x="2797" y="369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" name="AutoShape 36"/>
            <p:cNvSpPr>
              <a:spLocks noChangeArrowheads="1"/>
            </p:cNvSpPr>
            <p:nvPr/>
          </p:nvSpPr>
          <p:spPr bwMode="auto">
            <a:xfrm>
              <a:off x="2797" y="376"/>
              <a:ext cx="310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2797" y="416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0" name="AutoShape 38"/>
            <p:cNvSpPr>
              <a:spLocks noChangeArrowheads="1"/>
            </p:cNvSpPr>
            <p:nvPr/>
          </p:nvSpPr>
          <p:spPr bwMode="auto">
            <a:xfrm>
              <a:off x="2797" y="423"/>
              <a:ext cx="310" cy="19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1" name="AutoShape 39"/>
            <p:cNvSpPr>
              <a:spLocks noChangeArrowheads="1"/>
            </p:cNvSpPr>
            <p:nvPr/>
          </p:nvSpPr>
          <p:spPr bwMode="auto">
            <a:xfrm>
              <a:off x="2797" y="467"/>
              <a:ext cx="310" cy="30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2" name="AutoShape 40"/>
            <p:cNvSpPr>
              <a:spLocks noChangeArrowheads="1"/>
            </p:cNvSpPr>
            <p:nvPr/>
          </p:nvSpPr>
          <p:spPr bwMode="auto">
            <a:xfrm>
              <a:off x="2797" y="475"/>
              <a:ext cx="310" cy="25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3" name="AutoShape 41"/>
            <p:cNvSpPr>
              <a:spLocks noChangeArrowheads="1"/>
            </p:cNvSpPr>
            <p:nvPr/>
          </p:nvSpPr>
          <p:spPr bwMode="auto">
            <a:xfrm>
              <a:off x="2734" y="519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4" name="AutoShape 42"/>
            <p:cNvSpPr>
              <a:spLocks noChangeArrowheads="1"/>
            </p:cNvSpPr>
            <p:nvPr/>
          </p:nvSpPr>
          <p:spPr bwMode="auto">
            <a:xfrm>
              <a:off x="2734" y="526"/>
              <a:ext cx="431" cy="26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5" name="AutoShape 43"/>
            <p:cNvSpPr>
              <a:spLocks noChangeArrowheads="1"/>
            </p:cNvSpPr>
            <p:nvPr/>
          </p:nvSpPr>
          <p:spPr bwMode="auto">
            <a:xfrm>
              <a:off x="2734" y="577"/>
              <a:ext cx="431" cy="26"/>
            </a:xfrm>
            <a:prstGeom prst="roundRect">
              <a:avLst>
                <a:gd name="adj" fmla="val 42856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6" name="AutoShape 44"/>
            <p:cNvSpPr>
              <a:spLocks noChangeArrowheads="1"/>
            </p:cNvSpPr>
            <p:nvPr/>
          </p:nvSpPr>
          <p:spPr bwMode="auto">
            <a:xfrm>
              <a:off x="2734" y="585"/>
              <a:ext cx="431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7" name="AutoShape 45"/>
            <p:cNvSpPr>
              <a:spLocks noChangeArrowheads="1"/>
            </p:cNvSpPr>
            <p:nvPr/>
          </p:nvSpPr>
          <p:spPr bwMode="auto">
            <a:xfrm>
              <a:off x="2734" y="625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8" name="AutoShape 46"/>
            <p:cNvSpPr>
              <a:spLocks noChangeArrowheads="1"/>
            </p:cNvSpPr>
            <p:nvPr/>
          </p:nvSpPr>
          <p:spPr bwMode="auto">
            <a:xfrm>
              <a:off x="2734" y="632"/>
              <a:ext cx="431" cy="22"/>
            </a:xfrm>
            <a:prstGeom prst="roundRect">
              <a:avLst>
                <a:gd name="adj" fmla="val 41667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3144182" y="3026482"/>
            <a:ext cx="306928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err="1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Trajnerët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02107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50877"/>
          </a:xfrm>
        </p:spPr>
        <p:txBody>
          <a:bodyPr/>
          <a:lstStyle/>
          <a:p>
            <a:r>
              <a:rPr lang="en-US" b="1" dirty="0" err="1" smtClean="0"/>
              <a:t>Trainerët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962"/>
            <a:ext cx="8452402" cy="53638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 smtClean="0"/>
              <a:t>Ky</a:t>
            </a:r>
            <a:r>
              <a:rPr lang="en-US" b="1" dirty="0" smtClean="0"/>
              <a:t> </a:t>
            </a:r>
            <a:r>
              <a:rPr lang="en-US" b="1" dirty="0" err="1" smtClean="0"/>
              <a:t>kurs</a:t>
            </a:r>
            <a:endParaRPr lang="en-US" b="1" dirty="0" smtClean="0"/>
          </a:p>
          <a:p>
            <a:r>
              <a:rPr lang="en-US" dirty="0" err="1" smtClean="0">
                <a:solidFill>
                  <a:srgbClr val="FF0000"/>
                </a:solidFill>
              </a:rPr>
              <a:t>Rendit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emrat</a:t>
            </a:r>
            <a:r>
              <a:rPr lang="en-US" dirty="0" smtClean="0">
                <a:solidFill>
                  <a:srgbClr val="FF0000"/>
                </a:solidFill>
              </a:rPr>
              <a:t> e </a:t>
            </a:r>
            <a:r>
              <a:rPr lang="en-US" dirty="0" err="1" smtClean="0">
                <a:solidFill>
                  <a:srgbClr val="FF0000"/>
                </a:solidFill>
              </a:rPr>
              <a:t>Trajnerëve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këtu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417678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2828852" y="457200"/>
            <a:ext cx="3673475" cy="5976938"/>
            <a:chOff x="1338" y="255"/>
            <a:chExt cx="3192" cy="3900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38" y="255"/>
              <a:ext cx="3192" cy="39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338" y="526"/>
              <a:ext cx="3188" cy="3623"/>
            </a:xfrm>
            <a:prstGeom prst="roundRect">
              <a:avLst>
                <a:gd name="adj" fmla="val 2463"/>
              </a:avLst>
            </a:pr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1419" y="526"/>
              <a:ext cx="3053" cy="3585"/>
            </a:xfrm>
            <a:prstGeom prst="roundRect">
              <a:avLst>
                <a:gd name="adj" fmla="val 25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419" y="526"/>
              <a:ext cx="3047" cy="122"/>
            </a:xfrm>
            <a:custGeom>
              <a:avLst/>
              <a:gdLst/>
              <a:ahLst/>
              <a:cxnLst>
                <a:cxn ang="0">
                  <a:pos x="0" y="124"/>
                </a:cxn>
                <a:cxn ang="0">
                  <a:pos x="13" y="77"/>
                </a:cxn>
                <a:cxn ang="0">
                  <a:pos x="45" y="37"/>
                </a:cxn>
                <a:cxn ang="0">
                  <a:pos x="94" y="11"/>
                </a:cxn>
                <a:cxn ang="0">
                  <a:pos x="152" y="0"/>
                </a:cxn>
                <a:cxn ang="0">
                  <a:pos x="2896" y="0"/>
                </a:cxn>
                <a:cxn ang="0">
                  <a:pos x="2954" y="11"/>
                </a:cxn>
                <a:cxn ang="0">
                  <a:pos x="3003" y="37"/>
                </a:cxn>
                <a:cxn ang="0">
                  <a:pos x="3035" y="77"/>
                </a:cxn>
                <a:cxn ang="0">
                  <a:pos x="3048" y="124"/>
                </a:cxn>
                <a:cxn ang="0">
                  <a:pos x="2913" y="62"/>
                </a:cxn>
                <a:cxn ang="0">
                  <a:pos x="112" y="62"/>
                </a:cxn>
                <a:cxn ang="0">
                  <a:pos x="0" y="124"/>
                </a:cxn>
              </a:cxnLst>
              <a:rect l="0" t="0" r="r" b="b"/>
              <a:pathLst>
                <a:path w="3048" h="124">
                  <a:moveTo>
                    <a:pt x="0" y="124"/>
                  </a:moveTo>
                  <a:lnTo>
                    <a:pt x="13" y="77"/>
                  </a:lnTo>
                  <a:lnTo>
                    <a:pt x="45" y="37"/>
                  </a:lnTo>
                  <a:lnTo>
                    <a:pt x="94" y="11"/>
                  </a:lnTo>
                  <a:lnTo>
                    <a:pt x="152" y="0"/>
                  </a:lnTo>
                  <a:lnTo>
                    <a:pt x="2896" y="0"/>
                  </a:lnTo>
                  <a:lnTo>
                    <a:pt x="2954" y="11"/>
                  </a:lnTo>
                  <a:lnTo>
                    <a:pt x="3003" y="37"/>
                  </a:lnTo>
                  <a:lnTo>
                    <a:pt x="3035" y="77"/>
                  </a:lnTo>
                  <a:lnTo>
                    <a:pt x="3048" y="124"/>
                  </a:lnTo>
                  <a:lnTo>
                    <a:pt x="2913" y="62"/>
                  </a:lnTo>
                  <a:lnTo>
                    <a:pt x="112" y="62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1612" y="856"/>
              <a:ext cx="2667" cy="300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2402" y="380"/>
              <a:ext cx="1073" cy="421"/>
            </a:xfrm>
            <a:custGeom>
              <a:avLst/>
              <a:gdLst>
                <a:gd name="T0" fmla="*/ 359 w 1073"/>
                <a:gd name="T1" fmla="*/ 0 h 421"/>
                <a:gd name="T2" fmla="*/ 292 w 1073"/>
                <a:gd name="T3" fmla="*/ 7 h 421"/>
                <a:gd name="T4" fmla="*/ 224 w 1073"/>
                <a:gd name="T5" fmla="*/ 32 h 421"/>
                <a:gd name="T6" fmla="*/ 166 w 1073"/>
                <a:gd name="T7" fmla="*/ 65 h 421"/>
                <a:gd name="T8" fmla="*/ 112 w 1073"/>
                <a:gd name="T9" fmla="*/ 109 h 421"/>
                <a:gd name="T10" fmla="*/ 67 w 1073"/>
                <a:gd name="T11" fmla="*/ 157 h 421"/>
                <a:gd name="T12" fmla="*/ 31 w 1073"/>
                <a:gd name="T13" fmla="*/ 205 h 421"/>
                <a:gd name="T14" fmla="*/ 9 w 1073"/>
                <a:gd name="T15" fmla="*/ 252 h 421"/>
                <a:gd name="T16" fmla="*/ 0 w 1073"/>
                <a:gd name="T17" fmla="*/ 292 h 421"/>
                <a:gd name="T18" fmla="*/ 13 w 1073"/>
                <a:gd name="T19" fmla="*/ 340 h 421"/>
                <a:gd name="T20" fmla="*/ 45 w 1073"/>
                <a:gd name="T21" fmla="*/ 384 h 421"/>
                <a:gd name="T22" fmla="*/ 94 w 1073"/>
                <a:gd name="T23" fmla="*/ 410 h 421"/>
                <a:gd name="T24" fmla="*/ 126 w 1073"/>
                <a:gd name="T25" fmla="*/ 417 h 421"/>
                <a:gd name="T26" fmla="*/ 157 w 1073"/>
                <a:gd name="T27" fmla="*/ 421 h 421"/>
                <a:gd name="T28" fmla="*/ 916 w 1073"/>
                <a:gd name="T29" fmla="*/ 421 h 421"/>
                <a:gd name="T30" fmla="*/ 947 w 1073"/>
                <a:gd name="T31" fmla="*/ 417 h 421"/>
                <a:gd name="T32" fmla="*/ 974 w 1073"/>
                <a:gd name="T33" fmla="*/ 410 h 421"/>
                <a:gd name="T34" fmla="*/ 1028 w 1073"/>
                <a:gd name="T35" fmla="*/ 384 h 421"/>
                <a:gd name="T36" fmla="*/ 1060 w 1073"/>
                <a:gd name="T37" fmla="*/ 340 h 421"/>
                <a:gd name="T38" fmla="*/ 1068 w 1073"/>
                <a:gd name="T39" fmla="*/ 318 h 421"/>
                <a:gd name="T40" fmla="*/ 1073 w 1073"/>
                <a:gd name="T41" fmla="*/ 292 h 421"/>
                <a:gd name="T42" fmla="*/ 1064 w 1073"/>
                <a:gd name="T43" fmla="*/ 252 h 421"/>
                <a:gd name="T44" fmla="*/ 1037 w 1073"/>
                <a:gd name="T45" fmla="*/ 205 h 421"/>
                <a:gd name="T46" fmla="*/ 1001 w 1073"/>
                <a:gd name="T47" fmla="*/ 157 h 421"/>
                <a:gd name="T48" fmla="*/ 947 w 1073"/>
                <a:gd name="T49" fmla="*/ 109 h 421"/>
                <a:gd name="T50" fmla="*/ 889 w 1073"/>
                <a:gd name="T51" fmla="*/ 65 h 421"/>
                <a:gd name="T52" fmla="*/ 826 w 1073"/>
                <a:gd name="T53" fmla="*/ 32 h 421"/>
                <a:gd name="T54" fmla="*/ 754 w 1073"/>
                <a:gd name="T55" fmla="*/ 7 h 421"/>
                <a:gd name="T56" fmla="*/ 687 w 1073"/>
                <a:gd name="T57" fmla="*/ 0 h 421"/>
                <a:gd name="T58" fmla="*/ 359 w 1073"/>
                <a:gd name="T59" fmla="*/ 0 h 4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73"/>
                <a:gd name="T91" fmla="*/ 0 h 421"/>
                <a:gd name="T92" fmla="*/ 1073 w 1073"/>
                <a:gd name="T93" fmla="*/ 421 h 4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73" h="421">
                  <a:moveTo>
                    <a:pt x="359" y="0"/>
                  </a:moveTo>
                  <a:lnTo>
                    <a:pt x="292" y="7"/>
                  </a:lnTo>
                  <a:lnTo>
                    <a:pt x="224" y="32"/>
                  </a:lnTo>
                  <a:lnTo>
                    <a:pt x="166" y="65"/>
                  </a:lnTo>
                  <a:lnTo>
                    <a:pt x="112" y="109"/>
                  </a:lnTo>
                  <a:lnTo>
                    <a:pt x="67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6" y="417"/>
                  </a:lnTo>
                  <a:lnTo>
                    <a:pt x="157" y="421"/>
                  </a:lnTo>
                  <a:lnTo>
                    <a:pt x="916" y="421"/>
                  </a:lnTo>
                  <a:lnTo>
                    <a:pt x="947" y="417"/>
                  </a:lnTo>
                  <a:lnTo>
                    <a:pt x="974" y="410"/>
                  </a:lnTo>
                  <a:lnTo>
                    <a:pt x="1028" y="384"/>
                  </a:lnTo>
                  <a:lnTo>
                    <a:pt x="1060" y="340"/>
                  </a:lnTo>
                  <a:lnTo>
                    <a:pt x="1068" y="318"/>
                  </a:lnTo>
                  <a:lnTo>
                    <a:pt x="1073" y="292"/>
                  </a:lnTo>
                  <a:lnTo>
                    <a:pt x="1064" y="252"/>
                  </a:lnTo>
                  <a:lnTo>
                    <a:pt x="1037" y="205"/>
                  </a:lnTo>
                  <a:lnTo>
                    <a:pt x="1001" y="157"/>
                  </a:lnTo>
                  <a:lnTo>
                    <a:pt x="947" y="109"/>
                  </a:lnTo>
                  <a:lnTo>
                    <a:pt x="889" y="65"/>
                  </a:lnTo>
                  <a:lnTo>
                    <a:pt x="826" y="32"/>
                  </a:lnTo>
                  <a:lnTo>
                    <a:pt x="754" y="7"/>
                  </a:lnTo>
                  <a:lnTo>
                    <a:pt x="687" y="0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2411" y="380"/>
              <a:ext cx="1051" cy="421"/>
            </a:xfrm>
            <a:custGeom>
              <a:avLst/>
              <a:gdLst>
                <a:gd name="T0" fmla="*/ 355 w 1051"/>
                <a:gd name="T1" fmla="*/ 0 h 421"/>
                <a:gd name="T2" fmla="*/ 287 w 1051"/>
                <a:gd name="T3" fmla="*/ 7 h 421"/>
                <a:gd name="T4" fmla="*/ 220 w 1051"/>
                <a:gd name="T5" fmla="*/ 32 h 421"/>
                <a:gd name="T6" fmla="*/ 162 w 1051"/>
                <a:gd name="T7" fmla="*/ 65 h 421"/>
                <a:gd name="T8" fmla="*/ 108 w 1051"/>
                <a:gd name="T9" fmla="*/ 109 h 421"/>
                <a:gd name="T10" fmla="*/ 63 w 1051"/>
                <a:gd name="T11" fmla="*/ 157 h 421"/>
                <a:gd name="T12" fmla="*/ 31 w 1051"/>
                <a:gd name="T13" fmla="*/ 205 h 421"/>
                <a:gd name="T14" fmla="*/ 9 w 1051"/>
                <a:gd name="T15" fmla="*/ 252 h 421"/>
                <a:gd name="T16" fmla="*/ 0 w 1051"/>
                <a:gd name="T17" fmla="*/ 292 h 421"/>
                <a:gd name="T18" fmla="*/ 13 w 1051"/>
                <a:gd name="T19" fmla="*/ 340 h 421"/>
                <a:gd name="T20" fmla="*/ 45 w 1051"/>
                <a:gd name="T21" fmla="*/ 384 h 421"/>
                <a:gd name="T22" fmla="*/ 94 w 1051"/>
                <a:gd name="T23" fmla="*/ 410 h 421"/>
                <a:gd name="T24" fmla="*/ 121 w 1051"/>
                <a:gd name="T25" fmla="*/ 417 h 421"/>
                <a:gd name="T26" fmla="*/ 153 w 1051"/>
                <a:gd name="T27" fmla="*/ 421 h 421"/>
                <a:gd name="T28" fmla="*/ 898 w 1051"/>
                <a:gd name="T29" fmla="*/ 421 h 421"/>
                <a:gd name="T30" fmla="*/ 929 w 1051"/>
                <a:gd name="T31" fmla="*/ 417 h 421"/>
                <a:gd name="T32" fmla="*/ 956 w 1051"/>
                <a:gd name="T33" fmla="*/ 410 h 421"/>
                <a:gd name="T34" fmla="*/ 1006 w 1051"/>
                <a:gd name="T35" fmla="*/ 384 h 421"/>
                <a:gd name="T36" fmla="*/ 1037 w 1051"/>
                <a:gd name="T37" fmla="*/ 340 h 421"/>
                <a:gd name="T38" fmla="*/ 1051 w 1051"/>
                <a:gd name="T39" fmla="*/ 292 h 421"/>
                <a:gd name="T40" fmla="*/ 1042 w 1051"/>
                <a:gd name="T41" fmla="*/ 252 h 421"/>
                <a:gd name="T42" fmla="*/ 1019 w 1051"/>
                <a:gd name="T43" fmla="*/ 205 h 421"/>
                <a:gd name="T44" fmla="*/ 979 w 1051"/>
                <a:gd name="T45" fmla="*/ 157 h 421"/>
                <a:gd name="T46" fmla="*/ 929 w 1051"/>
                <a:gd name="T47" fmla="*/ 109 h 421"/>
                <a:gd name="T48" fmla="*/ 875 w 1051"/>
                <a:gd name="T49" fmla="*/ 65 h 421"/>
                <a:gd name="T50" fmla="*/ 808 w 1051"/>
                <a:gd name="T51" fmla="*/ 32 h 421"/>
                <a:gd name="T52" fmla="*/ 741 w 1051"/>
                <a:gd name="T53" fmla="*/ 7 h 421"/>
                <a:gd name="T54" fmla="*/ 673 w 1051"/>
                <a:gd name="T55" fmla="*/ 0 h 421"/>
                <a:gd name="T56" fmla="*/ 355 w 105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51"/>
                <a:gd name="T88" fmla="*/ 0 h 421"/>
                <a:gd name="T89" fmla="*/ 1051 w 105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51" h="421">
                  <a:moveTo>
                    <a:pt x="355" y="0"/>
                  </a:moveTo>
                  <a:lnTo>
                    <a:pt x="287" y="7"/>
                  </a:lnTo>
                  <a:lnTo>
                    <a:pt x="220" y="32"/>
                  </a:lnTo>
                  <a:lnTo>
                    <a:pt x="162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98" y="421"/>
                  </a:lnTo>
                  <a:lnTo>
                    <a:pt x="929" y="417"/>
                  </a:lnTo>
                  <a:lnTo>
                    <a:pt x="956" y="410"/>
                  </a:lnTo>
                  <a:lnTo>
                    <a:pt x="1006" y="384"/>
                  </a:lnTo>
                  <a:lnTo>
                    <a:pt x="1037" y="340"/>
                  </a:lnTo>
                  <a:lnTo>
                    <a:pt x="1051" y="292"/>
                  </a:lnTo>
                  <a:lnTo>
                    <a:pt x="1042" y="252"/>
                  </a:lnTo>
                  <a:lnTo>
                    <a:pt x="1019" y="205"/>
                  </a:lnTo>
                  <a:lnTo>
                    <a:pt x="979" y="157"/>
                  </a:lnTo>
                  <a:lnTo>
                    <a:pt x="929" y="109"/>
                  </a:lnTo>
                  <a:lnTo>
                    <a:pt x="875" y="65"/>
                  </a:lnTo>
                  <a:lnTo>
                    <a:pt x="808" y="32"/>
                  </a:lnTo>
                  <a:lnTo>
                    <a:pt x="741" y="7"/>
                  </a:lnTo>
                  <a:lnTo>
                    <a:pt x="673" y="0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420" y="380"/>
              <a:ext cx="1033" cy="421"/>
            </a:xfrm>
            <a:custGeom>
              <a:avLst/>
              <a:gdLst>
                <a:gd name="T0" fmla="*/ 346 w 1033"/>
                <a:gd name="T1" fmla="*/ 0 h 421"/>
                <a:gd name="T2" fmla="*/ 278 w 1033"/>
                <a:gd name="T3" fmla="*/ 7 h 421"/>
                <a:gd name="T4" fmla="*/ 215 w 1033"/>
                <a:gd name="T5" fmla="*/ 32 h 421"/>
                <a:gd name="T6" fmla="*/ 157 w 1033"/>
                <a:gd name="T7" fmla="*/ 65 h 421"/>
                <a:gd name="T8" fmla="*/ 108 w 1033"/>
                <a:gd name="T9" fmla="*/ 109 h 421"/>
                <a:gd name="T10" fmla="*/ 63 w 1033"/>
                <a:gd name="T11" fmla="*/ 157 h 421"/>
                <a:gd name="T12" fmla="*/ 27 w 1033"/>
                <a:gd name="T13" fmla="*/ 205 h 421"/>
                <a:gd name="T14" fmla="*/ 9 w 1033"/>
                <a:gd name="T15" fmla="*/ 252 h 421"/>
                <a:gd name="T16" fmla="*/ 0 w 1033"/>
                <a:gd name="T17" fmla="*/ 292 h 421"/>
                <a:gd name="T18" fmla="*/ 13 w 1033"/>
                <a:gd name="T19" fmla="*/ 340 h 421"/>
                <a:gd name="T20" fmla="*/ 45 w 1033"/>
                <a:gd name="T21" fmla="*/ 384 h 421"/>
                <a:gd name="T22" fmla="*/ 94 w 1033"/>
                <a:gd name="T23" fmla="*/ 410 h 421"/>
                <a:gd name="T24" fmla="*/ 121 w 1033"/>
                <a:gd name="T25" fmla="*/ 417 h 421"/>
                <a:gd name="T26" fmla="*/ 153 w 1033"/>
                <a:gd name="T27" fmla="*/ 421 h 421"/>
                <a:gd name="T28" fmla="*/ 880 w 1033"/>
                <a:gd name="T29" fmla="*/ 421 h 421"/>
                <a:gd name="T30" fmla="*/ 911 w 1033"/>
                <a:gd name="T31" fmla="*/ 417 h 421"/>
                <a:gd name="T32" fmla="*/ 938 w 1033"/>
                <a:gd name="T33" fmla="*/ 410 h 421"/>
                <a:gd name="T34" fmla="*/ 988 w 1033"/>
                <a:gd name="T35" fmla="*/ 384 h 421"/>
                <a:gd name="T36" fmla="*/ 1019 w 1033"/>
                <a:gd name="T37" fmla="*/ 340 h 421"/>
                <a:gd name="T38" fmla="*/ 1033 w 1033"/>
                <a:gd name="T39" fmla="*/ 292 h 421"/>
                <a:gd name="T40" fmla="*/ 1024 w 1033"/>
                <a:gd name="T41" fmla="*/ 252 h 421"/>
                <a:gd name="T42" fmla="*/ 1001 w 1033"/>
                <a:gd name="T43" fmla="*/ 205 h 421"/>
                <a:gd name="T44" fmla="*/ 961 w 1033"/>
                <a:gd name="T45" fmla="*/ 157 h 421"/>
                <a:gd name="T46" fmla="*/ 916 w 1033"/>
                <a:gd name="T47" fmla="*/ 109 h 421"/>
                <a:gd name="T48" fmla="*/ 857 w 1033"/>
                <a:gd name="T49" fmla="*/ 65 h 421"/>
                <a:gd name="T50" fmla="*/ 795 w 1033"/>
                <a:gd name="T51" fmla="*/ 32 h 421"/>
                <a:gd name="T52" fmla="*/ 727 w 1033"/>
                <a:gd name="T53" fmla="*/ 7 h 421"/>
                <a:gd name="T54" fmla="*/ 660 w 1033"/>
                <a:gd name="T55" fmla="*/ 0 h 421"/>
                <a:gd name="T56" fmla="*/ 346 w 1033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33"/>
                <a:gd name="T88" fmla="*/ 0 h 421"/>
                <a:gd name="T89" fmla="*/ 1033 w 1033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33" h="421">
                  <a:moveTo>
                    <a:pt x="346" y="0"/>
                  </a:moveTo>
                  <a:lnTo>
                    <a:pt x="278" y="7"/>
                  </a:lnTo>
                  <a:lnTo>
                    <a:pt x="215" y="32"/>
                  </a:lnTo>
                  <a:lnTo>
                    <a:pt x="157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80" y="421"/>
                  </a:lnTo>
                  <a:lnTo>
                    <a:pt x="911" y="417"/>
                  </a:lnTo>
                  <a:lnTo>
                    <a:pt x="938" y="410"/>
                  </a:lnTo>
                  <a:lnTo>
                    <a:pt x="988" y="384"/>
                  </a:lnTo>
                  <a:lnTo>
                    <a:pt x="1019" y="340"/>
                  </a:lnTo>
                  <a:lnTo>
                    <a:pt x="1033" y="292"/>
                  </a:lnTo>
                  <a:lnTo>
                    <a:pt x="1024" y="252"/>
                  </a:lnTo>
                  <a:lnTo>
                    <a:pt x="1001" y="205"/>
                  </a:lnTo>
                  <a:lnTo>
                    <a:pt x="961" y="157"/>
                  </a:lnTo>
                  <a:lnTo>
                    <a:pt x="916" y="109"/>
                  </a:lnTo>
                  <a:lnTo>
                    <a:pt x="857" y="65"/>
                  </a:lnTo>
                  <a:lnTo>
                    <a:pt x="795" y="32"/>
                  </a:lnTo>
                  <a:lnTo>
                    <a:pt x="727" y="7"/>
                  </a:lnTo>
                  <a:lnTo>
                    <a:pt x="660" y="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92929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424" y="380"/>
              <a:ext cx="1020" cy="421"/>
            </a:xfrm>
            <a:custGeom>
              <a:avLst/>
              <a:gdLst>
                <a:gd name="T0" fmla="*/ 342 w 1020"/>
                <a:gd name="T1" fmla="*/ 0 h 421"/>
                <a:gd name="T2" fmla="*/ 279 w 1020"/>
                <a:gd name="T3" fmla="*/ 7 h 421"/>
                <a:gd name="T4" fmla="*/ 216 w 1020"/>
                <a:gd name="T5" fmla="*/ 32 h 421"/>
                <a:gd name="T6" fmla="*/ 158 w 1020"/>
                <a:gd name="T7" fmla="*/ 65 h 421"/>
                <a:gd name="T8" fmla="*/ 104 w 1020"/>
                <a:gd name="T9" fmla="*/ 109 h 421"/>
                <a:gd name="T10" fmla="*/ 63 w 1020"/>
                <a:gd name="T11" fmla="*/ 157 h 421"/>
                <a:gd name="T12" fmla="*/ 27 w 1020"/>
                <a:gd name="T13" fmla="*/ 205 h 421"/>
                <a:gd name="T14" fmla="*/ 9 w 1020"/>
                <a:gd name="T15" fmla="*/ 252 h 421"/>
                <a:gd name="T16" fmla="*/ 0 w 1020"/>
                <a:gd name="T17" fmla="*/ 292 h 421"/>
                <a:gd name="T18" fmla="*/ 14 w 1020"/>
                <a:gd name="T19" fmla="*/ 340 h 421"/>
                <a:gd name="T20" fmla="*/ 45 w 1020"/>
                <a:gd name="T21" fmla="*/ 384 h 421"/>
                <a:gd name="T22" fmla="*/ 95 w 1020"/>
                <a:gd name="T23" fmla="*/ 410 h 421"/>
                <a:gd name="T24" fmla="*/ 122 w 1020"/>
                <a:gd name="T25" fmla="*/ 417 h 421"/>
                <a:gd name="T26" fmla="*/ 153 w 1020"/>
                <a:gd name="T27" fmla="*/ 421 h 421"/>
                <a:gd name="T28" fmla="*/ 867 w 1020"/>
                <a:gd name="T29" fmla="*/ 421 h 421"/>
                <a:gd name="T30" fmla="*/ 898 w 1020"/>
                <a:gd name="T31" fmla="*/ 417 h 421"/>
                <a:gd name="T32" fmla="*/ 925 w 1020"/>
                <a:gd name="T33" fmla="*/ 410 h 421"/>
                <a:gd name="T34" fmla="*/ 975 w 1020"/>
                <a:gd name="T35" fmla="*/ 384 h 421"/>
                <a:gd name="T36" fmla="*/ 1006 w 1020"/>
                <a:gd name="T37" fmla="*/ 340 h 421"/>
                <a:gd name="T38" fmla="*/ 1020 w 1020"/>
                <a:gd name="T39" fmla="*/ 292 h 421"/>
                <a:gd name="T40" fmla="*/ 1011 w 1020"/>
                <a:gd name="T41" fmla="*/ 252 h 421"/>
                <a:gd name="T42" fmla="*/ 988 w 1020"/>
                <a:gd name="T43" fmla="*/ 205 h 421"/>
                <a:gd name="T44" fmla="*/ 948 w 1020"/>
                <a:gd name="T45" fmla="*/ 157 h 421"/>
                <a:gd name="T46" fmla="*/ 903 w 1020"/>
                <a:gd name="T47" fmla="*/ 109 h 421"/>
                <a:gd name="T48" fmla="*/ 844 w 1020"/>
                <a:gd name="T49" fmla="*/ 65 h 421"/>
                <a:gd name="T50" fmla="*/ 782 w 1020"/>
                <a:gd name="T51" fmla="*/ 32 h 421"/>
                <a:gd name="T52" fmla="*/ 719 w 1020"/>
                <a:gd name="T53" fmla="*/ 7 h 421"/>
                <a:gd name="T54" fmla="*/ 651 w 1020"/>
                <a:gd name="T55" fmla="*/ 0 h 421"/>
                <a:gd name="T56" fmla="*/ 342 w 1020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20"/>
                <a:gd name="T88" fmla="*/ 0 h 421"/>
                <a:gd name="T89" fmla="*/ 1020 w 1020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20" h="421">
                  <a:moveTo>
                    <a:pt x="342" y="0"/>
                  </a:moveTo>
                  <a:lnTo>
                    <a:pt x="279" y="7"/>
                  </a:lnTo>
                  <a:lnTo>
                    <a:pt x="216" y="32"/>
                  </a:lnTo>
                  <a:lnTo>
                    <a:pt x="158" y="65"/>
                  </a:lnTo>
                  <a:lnTo>
                    <a:pt x="104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5" y="410"/>
                  </a:lnTo>
                  <a:lnTo>
                    <a:pt x="122" y="417"/>
                  </a:lnTo>
                  <a:lnTo>
                    <a:pt x="153" y="421"/>
                  </a:lnTo>
                  <a:lnTo>
                    <a:pt x="867" y="421"/>
                  </a:lnTo>
                  <a:lnTo>
                    <a:pt x="898" y="417"/>
                  </a:lnTo>
                  <a:lnTo>
                    <a:pt x="925" y="410"/>
                  </a:lnTo>
                  <a:lnTo>
                    <a:pt x="975" y="384"/>
                  </a:lnTo>
                  <a:lnTo>
                    <a:pt x="1006" y="340"/>
                  </a:lnTo>
                  <a:lnTo>
                    <a:pt x="1020" y="292"/>
                  </a:lnTo>
                  <a:lnTo>
                    <a:pt x="1011" y="252"/>
                  </a:lnTo>
                  <a:lnTo>
                    <a:pt x="988" y="205"/>
                  </a:lnTo>
                  <a:lnTo>
                    <a:pt x="948" y="157"/>
                  </a:lnTo>
                  <a:lnTo>
                    <a:pt x="903" y="109"/>
                  </a:lnTo>
                  <a:lnTo>
                    <a:pt x="844" y="65"/>
                  </a:lnTo>
                  <a:lnTo>
                    <a:pt x="782" y="32"/>
                  </a:lnTo>
                  <a:lnTo>
                    <a:pt x="719" y="7"/>
                  </a:lnTo>
                  <a:lnTo>
                    <a:pt x="651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9B9B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433" y="380"/>
              <a:ext cx="997" cy="421"/>
            </a:xfrm>
            <a:custGeom>
              <a:avLst/>
              <a:gdLst>
                <a:gd name="T0" fmla="*/ 337 w 997"/>
                <a:gd name="T1" fmla="*/ 0 h 421"/>
                <a:gd name="T2" fmla="*/ 274 w 997"/>
                <a:gd name="T3" fmla="*/ 7 h 421"/>
                <a:gd name="T4" fmla="*/ 211 w 997"/>
                <a:gd name="T5" fmla="*/ 32 h 421"/>
                <a:gd name="T6" fmla="*/ 153 w 997"/>
                <a:gd name="T7" fmla="*/ 65 h 421"/>
                <a:gd name="T8" fmla="*/ 104 w 997"/>
                <a:gd name="T9" fmla="*/ 109 h 421"/>
                <a:gd name="T10" fmla="*/ 59 w 997"/>
                <a:gd name="T11" fmla="*/ 157 h 421"/>
                <a:gd name="T12" fmla="*/ 27 w 997"/>
                <a:gd name="T13" fmla="*/ 205 h 421"/>
                <a:gd name="T14" fmla="*/ 9 w 997"/>
                <a:gd name="T15" fmla="*/ 252 h 421"/>
                <a:gd name="T16" fmla="*/ 0 w 997"/>
                <a:gd name="T17" fmla="*/ 292 h 421"/>
                <a:gd name="T18" fmla="*/ 14 w 997"/>
                <a:gd name="T19" fmla="*/ 340 h 421"/>
                <a:gd name="T20" fmla="*/ 45 w 997"/>
                <a:gd name="T21" fmla="*/ 384 h 421"/>
                <a:gd name="T22" fmla="*/ 90 w 997"/>
                <a:gd name="T23" fmla="*/ 410 h 421"/>
                <a:gd name="T24" fmla="*/ 117 w 997"/>
                <a:gd name="T25" fmla="*/ 417 h 421"/>
                <a:gd name="T26" fmla="*/ 149 w 997"/>
                <a:gd name="T27" fmla="*/ 421 h 421"/>
                <a:gd name="T28" fmla="*/ 853 w 997"/>
                <a:gd name="T29" fmla="*/ 421 h 421"/>
                <a:gd name="T30" fmla="*/ 885 w 997"/>
                <a:gd name="T31" fmla="*/ 417 h 421"/>
                <a:gd name="T32" fmla="*/ 912 w 997"/>
                <a:gd name="T33" fmla="*/ 410 h 421"/>
                <a:gd name="T34" fmla="*/ 957 w 997"/>
                <a:gd name="T35" fmla="*/ 384 h 421"/>
                <a:gd name="T36" fmla="*/ 988 w 997"/>
                <a:gd name="T37" fmla="*/ 340 h 421"/>
                <a:gd name="T38" fmla="*/ 997 w 997"/>
                <a:gd name="T39" fmla="*/ 292 h 421"/>
                <a:gd name="T40" fmla="*/ 988 w 997"/>
                <a:gd name="T41" fmla="*/ 252 h 421"/>
                <a:gd name="T42" fmla="*/ 966 w 997"/>
                <a:gd name="T43" fmla="*/ 205 h 421"/>
                <a:gd name="T44" fmla="*/ 930 w 997"/>
                <a:gd name="T45" fmla="*/ 157 h 421"/>
                <a:gd name="T46" fmla="*/ 885 w 997"/>
                <a:gd name="T47" fmla="*/ 109 h 421"/>
                <a:gd name="T48" fmla="*/ 831 w 997"/>
                <a:gd name="T49" fmla="*/ 65 h 421"/>
                <a:gd name="T50" fmla="*/ 768 w 997"/>
                <a:gd name="T51" fmla="*/ 32 h 421"/>
                <a:gd name="T52" fmla="*/ 705 w 997"/>
                <a:gd name="T53" fmla="*/ 7 h 421"/>
                <a:gd name="T54" fmla="*/ 642 w 997"/>
                <a:gd name="T55" fmla="*/ 0 h 421"/>
                <a:gd name="T56" fmla="*/ 337 w 997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97"/>
                <a:gd name="T88" fmla="*/ 0 h 421"/>
                <a:gd name="T89" fmla="*/ 997 w 997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97" h="421">
                  <a:moveTo>
                    <a:pt x="337" y="0"/>
                  </a:moveTo>
                  <a:lnTo>
                    <a:pt x="274" y="7"/>
                  </a:lnTo>
                  <a:lnTo>
                    <a:pt x="211" y="32"/>
                  </a:lnTo>
                  <a:lnTo>
                    <a:pt x="153" y="65"/>
                  </a:lnTo>
                  <a:lnTo>
                    <a:pt x="104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0" y="410"/>
                  </a:lnTo>
                  <a:lnTo>
                    <a:pt x="117" y="417"/>
                  </a:lnTo>
                  <a:lnTo>
                    <a:pt x="149" y="421"/>
                  </a:lnTo>
                  <a:lnTo>
                    <a:pt x="853" y="421"/>
                  </a:lnTo>
                  <a:lnTo>
                    <a:pt x="885" y="417"/>
                  </a:lnTo>
                  <a:lnTo>
                    <a:pt x="912" y="410"/>
                  </a:lnTo>
                  <a:lnTo>
                    <a:pt x="957" y="384"/>
                  </a:lnTo>
                  <a:lnTo>
                    <a:pt x="988" y="340"/>
                  </a:lnTo>
                  <a:lnTo>
                    <a:pt x="997" y="292"/>
                  </a:lnTo>
                  <a:lnTo>
                    <a:pt x="988" y="252"/>
                  </a:lnTo>
                  <a:lnTo>
                    <a:pt x="966" y="205"/>
                  </a:lnTo>
                  <a:lnTo>
                    <a:pt x="930" y="157"/>
                  </a:lnTo>
                  <a:lnTo>
                    <a:pt x="885" y="109"/>
                  </a:lnTo>
                  <a:lnTo>
                    <a:pt x="831" y="65"/>
                  </a:lnTo>
                  <a:lnTo>
                    <a:pt x="768" y="32"/>
                  </a:lnTo>
                  <a:lnTo>
                    <a:pt x="705" y="7"/>
                  </a:lnTo>
                  <a:lnTo>
                    <a:pt x="642" y="0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442" y="380"/>
              <a:ext cx="979" cy="421"/>
            </a:xfrm>
            <a:custGeom>
              <a:avLst/>
              <a:gdLst>
                <a:gd name="T0" fmla="*/ 328 w 979"/>
                <a:gd name="T1" fmla="*/ 0 h 421"/>
                <a:gd name="T2" fmla="*/ 265 w 979"/>
                <a:gd name="T3" fmla="*/ 7 h 421"/>
                <a:gd name="T4" fmla="*/ 207 w 979"/>
                <a:gd name="T5" fmla="*/ 32 h 421"/>
                <a:gd name="T6" fmla="*/ 149 w 979"/>
                <a:gd name="T7" fmla="*/ 65 h 421"/>
                <a:gd name="T8" fmla="*/ 99 w 979"/>
                <a:gd name="T9" fmla="*/ 109 h 421"/>
                <a:gd name="T10" fmla="*/ 59 w 979"/>
                <a:gd name="T11" fmla="*/ 157 h 421"/>
                <a:gd name="T12" fmla="*/ 27 w 979"/>
                <a:gd name="T13" fmla="*/ 205 h 421"/>
                <a:gd name="T14" fmla="*/ 9 w 979"/>
                <a:gd name="T15" fmla="*/ 252 h 421"/>
                <a:gd name="T16" fmla="*/ 0 w 979"/>
                <a:gd name="T17" fmla="*/ 292 h 421"/>
                <a:gd name="T18" fmla="*/ 9 w 979"/>
                <a:gd name="T19" fmla="*/ 340 h 421"/>
                <a:gd name="T20" fmla="*/ 41 w 979"/>
                <a:gd name="T21" fmla="*/ 384 h 421"/>
                <a:gd name="T22" fmla="*/ 86 w 979"/>
                <a:gd name="T23" fmla="*/ 410 h 421"/>
                <a:gd name="T24" fmla="*/ 113 w 979"/>
                <a:gd name="T25" fmla="*/ 417 h 421"/>
                <a:gd name="T26" fmla="*/ 144 w 979"/>
                <a:gd name="T27" fmla="*/ 421 h 421"/>
                <a:gd name="T28" fmla="*/ 835 w 979"/>
                <a:gd name="T29" fmla="*/ 421 h 421"/>
                <a:gd name="T30" fmla="*/ 889 w 979"/>
                <a:gd name="T31" fmla="*/ 410 h 421"/>
                <a:gd name="T32" fmla="*/ 934 w 979"/>
                <a:gd name="T33" fmla="*/ 384 h 421"/>
                <a:gd name="T34" fmla="*/ 966 w 979"/>
                <a:gd name="T35" fmla="*/ 340 h 421"/>
                <a:gd name="T36" fmla="*/ 979 w 979"/>
                <a:gd name="T37" fmla="*/ 292 h 421"/>
                <a:gd name="T38" fmla="*/ 970 w 979"/>
                <a:gd name="T39" fmla="*/ 252 h 421"/>
                <a:gd name="T40" fmla="*/ 948 w 979"/>
                <a:gd name="T41" fmla="*/ 205 h 421"/>
                <a:gd name="T42" fmla="*/ 912 w 979"/>
                <a:gd name="T43" fmla="*/ 157 h 421"/>
                <a:gd name="T44" fmla="*/ 867 w 979"/>
                <a:gd name="T45" fmla="*/ 109 h 421"/>
                <a:gd name="T46" fmla="*/ 813 w 979"/>
                <a:gd name="T47" fmla="*/ 65 h 421"/>
                <a:gd name="T48" fmla="*/ 755 w 979"/>
                <a:gd name="T49" fmla="*/ 32 h 421"/>
                <a:gd name="T50" fmla="*/ 692 w 979"/>
                <a:gd name="T51" fmla="*/ 7 h 421"/>
                <a:gd name="T52" fmla="*/ 629 w 979"/>
                <a:gd name="T53" fmla="*/ 0 h 421"/>
                <a:gd name="T54" fmla="*/ 328 w 979"/>
                <a:gd name="T55" fmla="*/ 0 h 42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79"/>
                <a:gd name="T85" fmla="*/ 0 h 421"/>
                <a:gd name="T86" fmla="*/ 979 w 979"/>
                <a:gd name="T87" fmla="*/ 421 h 42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79" h="421">
                  <a:moveTo>
                    <a:pt x="328" y="0"/>
                  </a:moveTo>
                  <a:lnTo>
                    <a:pt x="265" y="7"/>
                  </a:lnTo>
                  <a:lnTo>
                    <a:pt x="207" y="32"/>
                  </a:lnTo>
                  <a:lnTo>
                    <a:pt x="149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4" y="421"/>
                  </a:lnTo>
                  <a:lnTo>
                    <a:pt x="835" y="421"/>
                  </a:lnTo>
                  <a:lnTo>
                    <a:pt x="889" y="410"/>
                  </a:lnTo>
                  <a:lnTo>
                    <a:pt x="934" y="384"/>
                  </a:lnTo>
                  <a:lnTo>
                    <a:pt x="966" y="340"/>
                  </a:lnTo>
                  <a:lnTo>
                    <a:pt x="979" y="292"/>
                  </a:lnTo>
                  <a:lnTo>
                    <a:pt x="970" y="252"/>
                  </a:lnTo>
                  <a:lnTo>
                    <a:pt x="948" y="205"/>
                  </a:lnTo>
                  <a:lnTo>
                    <a:pt x="912" y="157"/>
                  </a:lnTo>
                  <a:lnTo>
                    <a:pt x="867" y="109"/>
                  </a:lnTo>
                  <a:lnTo>
                    <a:pt x="813" y="65"/>
                  </a:lnTo>
                  <a:lnTo>
                    <a:pt x="755" y="32"/>
                  </a:lnTo>
                  <a:lnTo>
                    <a:pt x="692" y="7"/>
                  </a:lnTo>
                  <a:lnTo>
                    <a:pt x="629" y="0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AEAEA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2451" y="380"/>
              <a:ext cx="961" cy="421"/>
            </a:xfrm>
            <a:custGeom>
              <a:avLst/>
              <a:gdLst>
                <a:gd name="T0" fmla="*/ 319 w 961"/>
                <a:gd name="T1" fmla="*/ 0 h 421"/>
                <a:gd name="T2" fmla="*/ 256 w 961"/>
                <a:gd name="T3" fmla="*/ 7 h 421"/>
                <a:gd name="T4" fmla="*/ 198 w 961"/>
                <a:gd name="T5" fmla="*/ 32 h 421"/>
                <a:gd name="T6" fmla="*/ 144 w 961"/>
                <a:gd name="T7" fmla="*/ 65 h 421"/>
                <a:gd name="T8" fmla="*/ 99 w 961"/>
                <a:gd name="T9" fmla="*/ 109 h 421"/>
                <a:gd name="T10" fmla="*/ 59 w 961"/>
                <a:gd name="T11" fmla="*/ 157 h 421"/>
                <a:gd name="T12" fmla="*/ 27 w 961"/>
                <a:gd name="T13" fmla="*/ 205 h 421"/>
                <a:gd name="T14" fmla="*/ 9 w 961"/>
                <a:gd name="T15" fmla="*/ 252 h 421"/>
                <a:gd name="T16" fmla="*/ 0 w 961"/>
                <a:gd name="T17" fmla="*/ 292 h 421"/>
                <a:gd name="T18" fmla="*/ 9 w 961"/>
                <a:gd name="T19" fmla="*/ 340 h 421"/>
                <a:gd name="T20" fmla="*/ 41 w 961"/>
                <a:gd name="T21" fmla="*/ 384 h 421"/>
                <a:gd name="T22" fmla="*/ 86 w 961"/>
                <a:gd name="T23" fmla="*/ 410 h 421"/>
                <a:gd name="T24" fmla="*/ 113 w 961"/>
                <a:gd name="T25" fmla="*/ 417 h 421"/>
                <a:gd name="T26" fmla="*/ 140 w 961"/>
                <a:gd name="T27" fmla="*/ 421 h 421"/>
                <a:gd name="T28" fmla="*/ 817 w 961"/>
                <a:gd name="T29" fmla="*/ 421 h 421"/>
                <a:gd name="T30" fmla="*/ 849 w 961"/>
                <a:gd name="T31" fmla="*/ 417 h 421"/>
                <a:gd name="T32" fmla="*/ 876 w 961"/>
                <a:gd name="T33" fmla="*/ 410 h 421"/>
                <a:gd name="T34" fmla="*/ 921 w 961"/>
                <a:gd name="T35" fmla="*/ 384 h 421"/>
                <a:gd name="T36" fmla="*/ 952 w 961"/>
                <a:gd name="T37" fmla="*/ 340 h 421"/>
                <a:gd name="T38" fmla="*/ 961 w 961"/>
                <a:gd name="T39" fmla="*/ 292 h 421"/>
                <a:gd name="T40" fmla="*/ 952 w 961"/>
                <a:gd name="T41" fmla="*/ 252 h 421"/>
                <a:gd name="T42" fmla="*/ 930 w 961"/>
                <a:gd name="T43" fmla="*/ 205 h 421"/>
                <a:gd name="T44" fmla="*/ 894 w 961"/>
                <a:gd name="T45" fmla="*/ 157 h 421"/>
                <a:gd name="T46" fmla="*/ 849 w 961"/>
                <a:gd name="T47" fmla="*/ 109 h 421"/>
                <a:gd name="T48" fmla="*/ 800 w 961"/>
                <a:gd name="T49" fmla="*/ 65 h 421"/>
                <a:gd name="T50" fmla="*/ 741 w 961"/>
                <a:gd name="T51" fmla="*/ 32 h 421"/>
                <a:gd name="T52" fmla="*/ 678 w 961"/>
                <a:gd name="T53" fmla="*/ 7 h 421"/>
                <a:gd name="T54" fmla="*/ 615 w 961"/>
                <a:gd name="T55" fmla="*/ 0 h 421"/>
                <a:gd name="T56" fmla="*/ 319 w 96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1"/>
                <a:gd name="T88" fmla="*/ 0 h 421"/>
                <a:gd name="T89" fmla="*/ 961 w 96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1" h="421">
                  <a:moveTo>
                    <a:pt x="319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0" y="421"/>
                  </a:lnTo>
                  <a:lnTo>
                    <a:pt x="817" y="421"/>
                  </a:lnTo>
                  <a:lnTo>
                    <a:pt x="849" y="417"/>
                  </a:lnTo>
                  <a:lnTo>
                    <a:pt x="876" y="410"/>
                  </a:lnTo>
                  <a:lnTo>
                    <a:pt x="921" y="384"/>
                  </a:lnTo>
                  <a:lnTo>
                    <a:pt x="952" y="340"/>
                  </a:lnTo>
                  <a:lnTo>
                    <a:pt x="961" y="292"/>
                  </a:lnTo>
                  <a:lnTo>
                    <a:pt x="952" y="252"/>
                  </a:lnTo>
                  <a:lnTo>
                    <a:pt x="930" y="205"/>
                  </a:lnTo>
                  <a:lnTo>
                    <a:pt x="894" y="157"/>
                  </a:lnTo>
                  <a:lnTo>
                    <a:pt x="849" y="109"/>
                  </a:lnTo>
                  <a:lnTo>
                    <a:pt x="800" y="65"/>
                  </a:lnTo>
                  <a:lnTo>
                    <a:pt x="741" y="32"/>
                  </a:lnTo>
                  <a:lnTo>
                    <a:pt x="678" y="7"/>
                  </a:lnTo>
                  <a:lnTo>
                    <a:pt x="615" y="0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B7B7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460" y="380"/>
              <a:ext cx="939" cy="421"/>
            </a:xfrm>
            <a:custGeom>
              <a:avLst/>
              <a:gdLst>
                <a:gd name="T0" fmla="*/ 315 w 939"/>
                <a:gd name="T1" fmla="*/ 0 h 421"/>
                <a:gd name="T2" fmla="*/ 256 w 939"/>
                <a:gd name="T3" fmla="*/ 7 h 421"/>
                <a:gd name="T4" fmla="*/ 198 w 939"/>
                <a:gd name="T5" fmla="*/ 32 h 421"/>
                <a:gd name="T6" fmla="*/ 144 w 939"/>
                <a:gd name="T7" fmla="*/ 65 h 421"/>
                <a:gd name="T8" fmla="*/ 99 w 939"/>
                <a:gd name="T9" fmla="*/ 109 h 421"/>
                <a:gd name="T10" fmla="*/ 59 w 939"/>
                <a:gd name="T11" fmla="*/ 157 h 421"/>
                <a:gd name="T12" fmla="*/ 27 w 939"/>
                <a:gd name="T13" fmla="*/ 205 h 421"/>
                <a:gd name="T14" fmla="*/ 9 w 939"/>
                <a:gd name="T15" fmla="*/ 252 h 421"/>
                <a:gd name="T16" fmla="*/ 0 w 939"/>
                <a:gd name="T17" fmla="*/ 292 h 421"/>
                <a:gd name="T18" fmla="*/ 9 w 939"/>
                <a:gd name="T19" fmla="*/ 340 h 421"/>
                <a:gd name="T20" fmla="*/ 41 w 939"/>
                <a:gd name="T21" fmla="*/ 384 h 421"/>
                <a:gd name="T22" fmla="*/ 81 w 939"/>
                <a:gd name="T23" fmla="*/ 410 h 421"/>
                <a:gd name="T24" fmla="*/ 108 w 939"/>
                <a:gd name="T25" fmla="*/ 417 h 421"/>
                <a:gd name="T26" fmla="*/ 135 w 939"/>
                <a:gd name="T27" fmla="*/ 421 h 421"/>
                <a:gd name="T28" fmla="*/ 804 w 939"/>
                <a:gd name="T29" fmla="*/ 421 h 421"/>
                <a:gd name="T30" fmla="*/ 831 w 939"/>
                <a:gd name="T31" fmla="*/ 417 h 421"/>
                <a:gd name="T32" fmla="*/ 858 w 939"/>
                <a:gd name="T33" fmla="*/ 410 h 421"/>
                <a:gd name="T34" fmla="*/ 898 w 939"/>
                <a:gd name="T35" fmla="*/ 384 h 421"/>
                <a:gd name="T36" fmla="*/ 930 w 939"/>
                <a:gd name="T37" fmla="*/ 340 h 421"/>
                <a:gd name="T38" fmla="*/ 939 w 939"/>
                <a:gd name="T39" fmla="*/ 292 h 421"/>
                <a:gd name="T40" fmla="*/ 930 w 939"/>
                <a:gd name="T41" fmla="*/ 252 h 421"/>
                <a:gd name="T42" fmla="*/ 907 w 939"/>
                <a:gd name="T43" fmla="*/ 205 h 421"/>
                <a:gd name="T44" fmla="*/ 876 w 939"/>
                <a:gd name="T45" fmla="*/ 157 h 421"/>
                <a:gd name="T46" fmla="*/ 831 w 939"/>
                <a:gd name="T47" fmla="*/ 109 h 421"/>
                <a:gd name="T48" fmla="*/ 782 w 939"/>
                <a:gd name="T49" fmla="*/ 65 h 421"/>
                <a:gd name="T50" fmla="*/ 723 w 939"/>
                <a:gd name="T51" fmla="*/ 32 h 421"/>
                <a:gd name="T52" fmla="*/ 665 w 939"/>
                <a:gd name="T53" fmla="*/ 7 h 421"/>
                <a:gd name="T54" fmla="*/ 602 w 939"/>
                <a:gd name="T55" fmla="*/ 0 h 421"/>
                <a:gd name="T56" fmla="*/ 315 w 939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39"/>
                <a:gd name="T88" fmla="*/ 0 h 421"/>
                <a:gd name="T89" fmla="*/ 939 w 939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39" h="421">
                  <a:moveTo>
                    <a:pt x="315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1" y="410"/>
                  </a:lnTo>
                  <a:lnTo>
                    <a:pt x="108" y="417"/>
                  </a:lnTo>
                  <a:lnTo>
                    <a:pt x="135" y="421"/>
                  </a:lnTo>
                  <a:lnTo>
                    <a:pt x="804" y="421"/>
                  </a:lnTo>
                  <a:lnTo>
                    <a:pt x="831" y="417"/>
                  </a:lnTo>
                  <a:lnTo>
                    <a:pt x="858" y="410"/>
                  </a:lnTo>
                  <a:lnTo>
                    <a:pt x="898" y="384"/>
                  </a:lnTo>
                  <a:lnTo>
                    <a:pt x="930" y="340"/>
                  </a:lnTo>
                  <a:lnTo>
                    <a:pt x="939" y="292"/>
                  </a:lnTo>
                  <a:lnTo>
                    <a:pt x="930" y="252"/>
                  </a:lnTo>
                  <a:lnTo>
                    <a:pt x="907" y="205"/>
                  </a:lnTo>
                  <a:lnTo>
                    <a:pt x="876" y="157"/>
                  </a:lnTo>
                  <a:lnTo>
                    <a:pt x="831" y="109"/>
                  </a:lnTo>
                  <a:lnTo>
                    <a:pt x="782" y="65"/>
                  </a:lnTo>
                  <a:lnTo>
                    <a:pt x="723" y="32"/>
                  </a:lnTo>
                  <a:lnTo>
                    <a:pt x="665" y="7"/>
                  </a:lnTo>
                  <a:lnTo>
                    <a:pt x="602" y="0"/>
                  </a:lnTo>
                  <a:lnTo>
                    <a:pt x="31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2460" y="629"/>
              <a:ext cx="135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2460" y="632"/>
              <a:ext cx="135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2460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2465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2" name="Oval 20"/>
            <p:cNvSpPr>
              <a:spLocks noChangeArrowheads="1"/>
            </p:cNvSpPr>
            <p:nvPr/>
          </p:nvSpPr>
          <p:spPr bwMode="auto">
            <a:xfrm>
              <a:off x="2465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2465" y="632"/>
              <a:ext cx="112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2465" y="632"/>
              <a:ext cx="108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2469" y="636"/>
              <a:ext cx="95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>
              <a:off x="3304" y="629"/>
              <a:ext cx="140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7" name="Oval 25"/>
            <p:cNvSpPr>
              <a:spLocks noChangeArrowheads="1"/>
            </p:cNvSpPr>
            <p:nvPr/>
          </p:nvSpPr>
          <p:spPr bwMode="auto">
            <a:xfrm>
              <a:off x="3304" y="632"/>
              <a:ext cx="131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8" name="Oval 26"/>
            <p:cNvSpPr>
              <a:spLocks noChangeArrowheads="1"/>
            </p:cNvSpPr>
            <p:nvPr/>
          </p:nvSpPr>
          <p:spPr bwMode="auto">
            <a:xfrm>
              <a:off x="3309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auto">
            <a:xfrm>
              <a:off x="3309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auto">
            <a:xfrm>
              <a:off x="3309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auto">
            <a:xfrm>
              <a:off x="3313" y="632"/>
              <a:ext cx="104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" name="Oval 30"/>
            <p:cNvSpPr>
              <a:spLocks noChangeArrowheads="1"/>
            </p:cNvSpPr>
            <p:nvPr/>
          </p:nvSpPr>
          <p:spPr bwMode="auto">
            <a:xfrm>
              <a:off x="3313" y="632"/>
              <a:ext cx="104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" name="Oval 31"/>
            <p:cNvSpPr>
              <a:spLocks noChangeArrowheads="1"/>
            </p:cNvSpPr>
            <p:nvPr/>
          </p:nvSpPr>
          <p:spPr bwMode="auto">
            <a:xfrm>
              <a:off x="3313" y="636"/>
              <a:ext cx="99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2151" y="255"/>
              <a:ext cx="1562" cy="666"/>
            </a:xfrm>
            <a:custGeom>
              <a:avLst/>
              <a:gdLst>
                <a:gd name="T0" fmla="*/ 601 w 1562"/>
                <a:gd name="T1" fmla="*/ 0 h 666"/>
                <a:gd name="T2" fmla="*/ 493 w 1562"/>
                <a:gd name="T3" fmla="*/ 297 h 666"/>
                <a:gd name="T4" fmla="*/ 525 w 1562"/>
                <a:gd name="T5" fmla="*/ 527 h 666"/>
                <a:gd name="T6" fmla="*/ 49 w 1562"/>
                <a:gd name="T7" fmla="*/ 527 h 666"/>
                <a:gd name="T8" fmla="*/ 0 w 1562"/>
                <a:gd name="T9" fmla="*/ 666 h 666"/>
                <a:gd name="T10" fmla="*/ 1562 w 1562"/>
                <a:gd name="T11" fmla="*/ 666 h 666"/>
                <a:gd name="T12" fmla="*/ 1535 w 1562"/>
                <a:gd name="T13" fmla="*/ 527 h 666"/>
                <a:gd name="T14" fmla="*/ 1055 w 1562"/>
                <a:gd name="T15" fmla="*/ 527 h 666"/>
                <a:gd name="T16" fmla="*/ 1086 w 1562"/>
                <a:gd name="T17" fmla="*/ 297 h 666"/>
                <a:gd name="T18" fmla="*/ 974 w 1562"/>
                <a:gd name="T19" fmla="*/ 0 h 666"/>
                <a:gd name="T20" fmla="*/ 601 w 1562"/>
                <a:gd name="T21" fmla="*/ 0 h 6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62"/>
                <a:gd name="T34" fmla="*/ 0 h 666"/>
                <a:gd name="T35" fmla="*/ 1562 w 1562"/>
                <a:gd name="T36" fmla="*/ 666 h 6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62" h="666">
                  <a:moveTo>
                    <a:pt x="601" y="0"/>
                  </a:moveTo>
                  <a:lnTo>
                    <a:pt x="493" y="297"/>
                  </a:lnTo>
                  <a:lnTo>
                    <a:pt x="525" y="527"/>
                  </a:lnTo>
                  <a:lnTo>
                    <a:pt x="49" y="527"/>
                  </a:lnTo>
                  <a:lnTo>
                    <a:pt x="0" y="666"/>
                  </a:lnTo>
                  <a:lnTo>
                    <a:pt x="1562" y="666"/>
                  </a:lnTo>
                  <a:lnTo>
                    <a:pt x="1535" y="527"/>
                  </a:lnTo>
                  <a:lnTo>
                    <a:pt x="1055" y="527"/>
                  </a:lnTo>
                  <a:lnTo>
                    <a:pt x="1086" y="297"/>
                  </a:lnTo>
                  <a:lnTo>
                    <a:pt x="974" y="0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2142" y="914"/>
              <a:ext cx="1584" cy="4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2689" y="277"/>
              <a:ext cx="517" cy="286"/>
            </a:xfrm>
            <a:custGeom>
              <a:avLst/>
              <a:gdLst>
                <a:gd name="T0" fmla="*/ 0 w 517"/>
                <a:gd name="T1" fmla="*/ 286 h 286"/>
                <a:gd name="T2" fmla="*/ 95 w 517"/>
                <a:gd name="T3" fmla="*/ 0 h 286"/>
                <a:gd name="T4" fmla="*/ 427 w 517"/>
                <a:gd name="T5" fmla="*/ 4 h 286"/>
                <a:gd name="T6" fmla="*/ 517 w 517"/>
                <a:gd name="T7" fmla="*/ 282 h 286"/>
                <a:gd name="T8" fmla="*/ 395 w 517"/>
                <a:gd name="T9" fmla="*/ 44 h 286"/>
                <a:gd name="T10" fmla="*/ 113 w 517"/>
                <a:gd name="T11" fmla="*/ 44 h 286"/>
                <a:gd name="T12" fmla="*/ 0 w 517"/>
                <a:gd name="T13" fmla="*/ 286 h 2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7"/>
                <a:gd name="T22" fmla="*/ 0 h 286"/>
                <a:gd name="T23" fmla="*/ 517 w 517"/>
                <a:gd name="T24" fmla="*/ 286 h 28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7" h="286">
                  <a:moveTo>
                    <a:pt x="0" y="286"/>
                  </a:moveTo>
                  <a:lnTo>
                    <a:pt x="95" y="0"/>
                  </a:lnTo>
                  <a:lnTo>
                    <a:pt x="427" y="4"/>
                  </a:lnTo>
                  <a:lnTo>
                    <a:pt x="517" y="282"/>
                  </a:lnTo>
                  <a:lnTo>
                    <a:pt x="395" y="44"/>
                  </a:lnTo>
                  <a:lnTo>
                    <a:pt x="113" y="44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" name="AutoShape 35"/>
            <p:cNvSpPr>
              <a:spLocks noChangeArrowheads="1"/>
            </p:cNvSpPr>
            <p:nvPr/>
          </p:nvSpPr>
          <p:spPr bwMode="auto">
            <a:xfrm>
              <a:off x="2797" y="369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" name="AutoShape 36"/>
            <p:cNvSpPr>
              <a:spLocks noChangeArrowheads="1"/>
            </p:cNvSpPr>
            <p:nvPr/>
          </p:nvSpPr>
          <p:spPr bwMode="auto">
            <a:xfrm>
              <a:off x="2797" y="376"/>
              <a:ext cx="310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2797" y="416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0" name="AutoShape 38"/>
            <p:cNvSpPr>
              <a:spLocks noChangeArrowheads="1"/>
            </p:cNvSpPr>
            <p:nvPr/>
          </p:nvSpPr>
          <p:spPr bwMode="auto">
            <a:xfrm>
              <a:off x="2797" y="423"/>
              <a:ext cx="310" cy="19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1" name="AutoShape 39"/>
            <p:cNvSpPr>
              <a:spLocks noChangeArrowheads="1"/>
            </p:cNvSpPr>
            <p:nvPr/>
          </p:nvSpPr>
          <p:spPr bwMode="auto">
            <a:xfrm>
              <a:off x="2797" y="467"/>
              <a:ext cx="310" cy="30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2" name="AutoShape 40"/>
            <p:cNvSpPr>
              <a:spLocks noChangeArrowheads="1"/>
            </p:cNvSpPr>
            <p:nvPr/>
          </p:nvSpPr>
          <p:spPr bwMode="auto">
            <a:xfrm>
              <a:off x="2797" y="475"/>
              <a:ext cx="310" cy="25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3" name="AutoShape 41"/>
            <p:cNvSpPr>
              <a:spLocks noChangeArrowheads="1"/>
            </p:cNvSpPr>
            <p:nvPr/>
          </p:nvSpPr>
          <p:spPr bwMode="auto">
            <a:xfrm>
              <a:off x="2734" y="519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4" name="AutoShape 42"/>
            <p:cNvSpPr>
              <a:spLocks noChangeArrowheads="1"/>
            </p:cNvSpPr>
            <p:nvPr/>
          </p:nvSpPr>
          <p:spPr bwMode="auto">
            <a:xfrm>
              <a:off x="2734" y="526"/>
              <a:ext cx="431" cy="26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5" name="AutoShape 43"/>
            <p:cNvSpPr>
              <a:spLocks noChangeArrowheads="1"/>
            </p:cNvSpPr>
            <p:nvPr/>
          </p:nvSpPr>
          <p:spPr bwMode="auto">
            <a:xfrm>
              <a:off x="2734" y="577"/>
              <a:ext cx="431" cy="26"/>
            </a:xfrm>
            <a:prstGeom prst="roundRect">
              <a:avLst>
                <a:gd name="adj" fmla="val 42856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6" name="AutoShape 44"/>
            <p:cNvSpPr>
              <a:spLocks noChangeArrowheads="1"/>
            </p:cNvSpPr>
            <p:nvPr/>
          </p:nvSpPr>
          <p:spPr bwMode="auto">
            <a:xfrm>
              <a:off x="2734" y="585"/>
              <a:ext cx="431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7" name="AutoShape 45"/>
            <p:cNvSpPr>
              <a:spLocks noChangeArrowheads="1"/>
            </p:cNvSpPr>
            <p:nvPr/>
          </p:nvSpPr>
          <p:spPr bwMode="auto">
            <a:xfrm>
              <a:off x="2734" y="625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8" name="AutoShape 46"/>
            <p:cNvSpPr>
              <a:spLocks noChangeArrowheads="1"/>
            </p:cNvSpPr>
            <p:nvPr/>
          </p:nvSpPr>
          <p:spPr bwMode="auto">
            <a:xfrm>
              <a:off x="2734" y="632"/>
              <a:ext cx="431" cy="22"/>
            </a:xfrm>
            <a:prstGeom prst="roundRect">
              <a:avLst>
                <a:gd name="adj" fmla="val 41667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3144182" y="3026482"/>
            <a:ext cx="30692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err="1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Synimi</a:t>
            </a:r>
            <a:r>
              <a:rPr lang="en-GB" sz="3200" b="1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 </a:t>
            </a:r>
            <a:r>
              <a:rPr lang="en-GB" sz="3200" b="1" dirty="0" err="1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dhe</a:t>
            </a:r>
            <a:r>
              <a:rPr lang="en-GB" sz="3200" b="1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 </a:t>
            </a:r>
            <a:r>
              <a:rPr lang="en-GB" sz="3200" b="1" dirty="0" err="1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Objektivat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40466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1181</TotalTime>
  <Words>973</Words>
  <Application>Microsoft Office PowerPoint</Application>
  <PresentationFormat>On-screen Show (4:3)</PresentationFormat>
  <Paragraphs>119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Trajnim i Përparuar për Krimin Kibernetik për Gjyqtarët dhe Prokurorët</vt:lpstr>
      <vt:lpstr>Synimi i Sesionit</vt:lpstr>
      <vt:lpstr>Slide 3</vt:lpstr>
      <vt:lpstr>Shëndeti dhe Siguria</vt:lpstr>
      <vt:lpstr> Informacion për Kursin</vt:lpstr>
      <vt:lpstr>Pse është i domosdoshëm ky kurs</vt:lpstr>
      <vt:lpstr>Slide 7</vt:lpstr>
      <vt:lpstr>Trainerët</vt:lpstr>
      <vt:lpstr>Slide 9</vt:lpstr>
      <vt:lpstr>Synimi i Kursit</vt:lpstr>
      <vt:lpstr>Objektivat e Kursit</vt:lpstr>
      <vt:lpstr>Slide 12</vt:lpstr>
      <vt:lpstr>Metodologjia</vt:lpstr>
      <vt:lpstr>Axhenda – Dita 1</vt:lpstr>
      <vt:lpstr>Axhenda – Dita 2</vt:lpstr>
      <vt:lpstr>Slide 16</vt:lpstr>
      <vt:lpstr>Akullthyerësit</vt:lpstr>
      <vt:lpstr>Prezantimet</vt:lpstr>
      <vt:lpstr>Slide 19</vt:lpstr>
      <vt:lpstr>Përmbledhje e Objektivave të Sesionit</vt:lpstr>
      <vt:lpstr>Slide 21</vt:lpstr>
    </vt:vector>
  </TitlesOfParts>
  <Company>Technology Risk Limited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Nigel Jones</dc:creator>
  <cp:lastModifiedBy>perdorues</cp:lastModifiedBy>
  <cp:revision>34</cp:revision>
  <dcterms:created xsi:type="dcterms:W3CDTF">2012-01-27T12:20:24Z</dcterms:created>
  <dcterms:modified xsi:type="dcterms:W3CDTF">2013-09-11T07:16:58Z</dcterms:modified>
</cp:coreProperties>
</file>